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56" r:id="rId2"/>
    <p:sldId id="257" r:id="rId3"/>
    <p:sldId id="258" r:id="rId4"/>
    <p:sldId id="259" r:id="rId5"/>
    <p:sldId id="262" r:id="rId6"/>
    <p:sldId id="261" r:id="rId7"/>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99"/>
    <a:srgbClr val="001D4B"/>
    <a:srgbClr val="303A4E"/>
    <a:srgbClr val="3B7CFF"/>
    <a:srgbClr val="FFFFFF"/>
    <a:srgbClr val="66FF33"/>
    <a:srgbClr val="3B4B86"/>
    <a:srgbClr val="E6E6E6"/>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11" autoAdjust="0"/>
    <p:restoredTop sz="85714" autoAdjust="0"/>
  </p:normalViewPr>
  <p:slideViewPr>
    <p:cSldViewPr snapToGrid="0">
      <p:cViewPr varScale="1">
        <p:scale>
          <a:sx n="74" d="100"/>
          <a:sy n="74" d="100"/>
        </p:scale>
        <p:origin x="12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88787-5DB5-453D-BE63-7AE312ACD988}" type="datetimeFigureOut">
              <a:rPr lang="el-GR" smtClean="0"/>
              <a:t>26/1/2025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7B48C-0142-42CB-B462-1DCA93EBBD4E}" type="slidenum">
              <a:rPr lang="el-GR" smtClean="0"/>
              <a:t>‹#›</a:t>
            </a:fld>
            <a:endParaRPr lang="el-GR"/>
          </a:p>
        </p:txBody>
      </p:sp>
    </p:spTree>
    <p:extLst>
      <p:ext uri="{BB962C8B-B14F-4D97-AF65-F5344CB8AC3E}">
        <p14:creationId xmlns:p14="http://schemas.microsoft.com/office/powerpoint/2010/main" val="412987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787B48C-0142-42CB-B462-1DCA93EBBD4E}" type="slidenum">
              <a:rPr lang="el-GR" smtClean="0"/>
              <a:t>1</a:t>
            </a:fld>
            <a:endParaRPr lang="el-GR"/>
          </a:p>
        </p:txBody>
      </p:sp>
    </p:spTree>
    <p:extLst>
      <p:ext uri="{BB962C8B-B14F-4D97-AF65-F5344CB8AC3E}">
        <p14:creationId xmlns:p14="http://schemas.microsoft.com/office/powerpoint/2010/main" val="115862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(1) </a:t>
            </a:r>
            <a:r>
              <a:rPr lang="el-GR" dirty="0"/>
              <a:t>Θέλω να φτιάξω μια κατασκευή που</a:t>
            </a:r>
            <a:r>
              <a:rPr lang="en-US" dirty="0"/>
              <a:t> (2)</a:t>
            </a:r>
            <a:r>
              <a:rPr lang="el-GR" dirty="0"/>
              <a:t> συμπεριφέρεται σαν ελατήριο. Κάτι</a:t>
            </a:r>
            <a:r>
              <a:rPr lang="en-US" dirty="0"/>
              <a:t> (3)</a:t>
            </a:r>
            <a:r>
              <a:rPr lang="el-GR" dirty="0"/>
              <a:t> σαν… τούρτα. Σαν</a:t>
            </a:r>
            <a:r>
              <a:rPr lang="en-US" dirty="0"/>
              <a:t> (4)</a:t>
            </a:r>
            <a:r>
              <a:rPr lang="el-GR" dirty="0"/>
              <a:t> θαλάσσια πλατφόρμα πετρελαίου… Ή μάλλον ένα υβρίδιό τους; Για το </a:t>
            </a:r>
            <a:r>
              <a:rPr lang="en-US" dirty="0"/>
              <a:t>(5) </a:t>
            </a:r>
            <a:r>
              <a:rPr lang="el-GR" dirty="0"/>
              <a:t>κερί έβαλα βάση και γύρω του… </a:t>
            </a:r>
            <a:r>
              <a:rPr lang="en-US" dirty="0"/>
              <a:t>(6) </a:t>
            </a:r>
            <a:r>
              <a:rPr lang="el-GR" dirty="0" err="1"/>
              <a:t>σαντιγύ</a:t>
            </a:r>
            <a:r>
              <a:rPr lang="el-GR" dirty="0"/>
              <a:t>. (7) Αυτό είναι. (8) Η βάση του κέικ είναι εξαγωνικό πρίσμα βασιζόμενο σε κανονική εξαγωνική βάση. Λέτε τώρα γιατί υπάρχουν τρεις κολώνες; Αυτά (9) τα κανονικά οκταγωνικά πρίσματα μας παραπέμπουν στα πέδιλα, τις βάσεις μιας πλατφόρμας πετρελαίου. Τα επιμέρους μέρη του είναι η κορυφή, το κύριο κατάστρωμα και έβαλα επιπρόσθετα τον βυθό που στηρίζεται και ένα αναπτυσσόμενο κλειστής διάταξης τούνελ. (10) Είχα μια κατασκευή στο μυαλό μου άρα από αυτή άρχισα και έφτασα στις μονάδες. (11) Δούλεψα με τη λογική </a:t>
            </a:r>
            <a:r>
              <a:rPr lang="en-US" dirty="0"/>
              <a:t>top-down.</a:t>
            </a:r>
            <a:r>
              <a:rPr lang="el-GR" dirty="0"/>
              <a:t> (12) Από τη γεωμετρία και τον σχεδιασμό άρχισα και (13) μετά βρήκα κατάλληλα υλικά.</a:t>
            </a:r>
          </a:p>
        </p:txBody>
      </p:sp>
      <p:sp>
        <p:nvSpPr>
          <p:cNvPr id="4" name="Θέση αριθμού διαφάνειας 3"/>
          <p:cNvSpPr>
            <a:spLocks noGrp="1"/>
          </p:cNvSpPr>
          <p:nvPr>
            <p:ph type="sldNum" sz="quarter" idx="5"/>
          </p:nvPr>
        </p:nvSpPr>
        <p:spPr/>
        <p:txBody>
          <a:bodyPr/>
          <a:lstStyle/>
          <a:p>
            <a:fld id="{2787B48C-0142-42CB-B462-1DCA93EBBD4E}" type="slidenum">
              <a:rPr lang="el-GR" smtClean="0"/>
              <a:t>2</a:t>
            </a:fld>
            <a:endParaRPr lang="el-GR"/>
          </a:p>
        </p:txBody>
      </p:sp>
    </p:spTree>
    <p:extLst>
      <p:ext uri="{BB962C8B-B14F-4D97-AF65-F5344CB8AC3E}">
        <p14:creationId xmlns:p14="http://schemas.microsoft.com/office/powerpoint/2010/main" val="412226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(1) Οι κυρίαρχες μονάδες είναι δύο: αυτή (2) του μοτίβου </a:t>
            </a:r>
            <a:r>
              <a:rPr lang="en-US" dirty="0"/>
              <a:t>Miura </a:t>
            </a:r>
            <a:r>
              <a:rPr lang="el-GR" dirty="0"/>
              <a:t>και του </a:t>
            </a:r>
            <a:r>
              <a:rPr lang="en-US" dirty="0"/>
              <a:t>Yoshimura. </a:t>
            </a:r>
            <a:r>
              <a:rPr lang="el-GR" dirty="0"/>
              <a:t>(3) </a:t>
            </a:r>
            <a:r>
              <a:rPr lang="en-US" dirty="0"/>
              <a:t>To</a:t>
            </a:r>
            <a:r>
              <a:rPr lang="el-GR" dirty="0"/>
              <a:t> μήκος και των δύο παραμένει αμετάβλητο. Η γωνία που βλέπετε αλλάζει όταν τραβάμε τις μονάδες προς τα πάνω ή κάτω. (4) Αυτό γίνεται ενώ κάποια σημεία (τα </a:t>
            </a:r>
            <a:r>
              <a:rPr lang="en-US" dirty="0"/>
              <a:t>inputs)</a:t>
            </a:r>
            <a:r>
              <a:rPr lang="el-GR" dirty="0"/>
              <a:t> (5) ασκούν επιρροή σε άλλα και (6) τα άλλα σε </a:t>
            </a:r>
            <a:r>
              <a:rPr lang="el-GR" dirty="0" err="1"/>
              <a:t>παράλλα</a:t>
            </a:r>
            <a:r>
              <a:rPr lang="el-GR" dirty="0"/>
              <a:t>.</a:t>
            </a:r>
            <a:r>
              <a:rPr lang="en-US" dirty="0"/>
              <a:t> </a:t>
            </a:r>
            <a:r>
              <a:rPr lang="el-GR" dirty="0"/>
              <a:t>(7) </a:t>
            </a:r>
            <a:r>
              <a:rPr lang="en-US" dirty="0"/>
              <a:t>To </a:t>
            </a:r>
            <a:r>
              <a:rPr lang="el-GR" dirty="0"/>
              <a:t>ύψος κάθε μονάδας (8) αυξάνεται με τη γωνία μας. (9) Φτιάχνουμε τετράγωνα από τέσσερις μονάδες </a:t>
            </a:r>
            <a:r>
              <a:rPr lang="en-US" dirty="0" err="1"/>
              <a:t>yoshimura</a:t>
            </a:r>
            <a:r>
              <a:rPr lang="el-GR" dirty="0"/>
              <a:t>, (10) τα οποία στοιβάζουμε. Έτσι φτιάχνουμε κολώνα. (11) Στοιβάζοντας μισά τα τετράγωνα φτιάχνουμε τούνελ. (12) Η βάση του κεριού είναι ουσιαστικά ένα τούνελ γυρισμένο ως προς το μήκος του. (13) Τη μονάδα </a:t>
            </a:r>
            <a:r>
              <a:rPr lang="en-US" dirty="0" err="1"/>
              <a:t>miura</a:t>
            </a:r>
            <a:r>
              <a:rPr lang="en-US" dirty="0"/>
              <a:t> </a:t>
            </a:r>
            <a:r>
              <a:rPr lang="el-GR" dirty="0"/>
              <a:t>μπορούμε (14) να την επεκτείνουμε πάνω, κάτω, δεξιά, αριστερά. (15) Δημιουργός της ο </a:t>
            </a:r>
            <a:r>
              <a:rPr lang="el-GR" dirty="0" err="1"/>
              <a:t>ιάπωνας</a:t>
            </a:r>
            <a:r>
              <a:rPr lang="el-GR" dirty="0"/>
              <a:t> αστροφυσικός </a:t>
            </a:r>
            <a:r>
              <a:rPr lang="en-US" dirty="0" err="1"/>
              <a:t>Koryo</a:t>
            </a:r>
            <a:r>
              <a:rPr lang="en-US" dirty="0"/>
              <a:t> Miura</a:t>
            </a:r>
            <a:r>
              <a:rPr lang="el-GR" dirty="0"/>
              <a:t>, ενώ του </a:t>
            </a:r>
            <a:r>
              <a:rPr lang="en-US" dirty="0"/>
              <a:t>Yoshimura </a:t>
            </a:r>
            <a:r>
              <a:rPr lang="el-GR" dirty="0"/>
              <a:t>είναι ο </a:t>
            </a:r>
            <a:r>
              <a:rPr lang="el-GR" dirty="0" err="1"/>
              <a:t>ιάπωνας</a:t>
            </a:r>
            <a:r>
              <a:rPr lang="el-GR" dirty="0"/>
              <a:t> μηχανικός </a:t>
            </a:r>
            <a:r>
              <a:rPr lang="en-US" dirty="0" err="1"/>
              <a:t>Yoshimaru</a:t>
            </a:r>
            <a:r>
              <a:rPr lang="en-US" dirty="0"/>
              <a:t> Yoshimura.</a:t>
            </a:r>
            <a:r>
              <a:rPr lang="el-GR" dirty="0"/>
              <a:t> (16) Να και μια Τρίτη μονάδα για το κερί. (17) Χρειαζόμαστε πέντε τέτοιες. (18) Ενώνουμε την πλευρά του ενός με του άλλου, ώστε να δούμε ό,τι βλέπετε στην κάτοψη.</a:t>
            </a:r>
          </a:p>
        </p:txBody>
      </p:sp>
      <p:sp>
        <p:nvSpPr>
          <p:cNvPr id="4" name="Θέση αριθμού διαφάνειας 3"/>
          <p:cNvSpPr>
            <a:spLocks noGrp="1"/>
          </p:cNvSpPr>
          <p:nvPr>
            <p:ph type="sldNum" sz="quarter" idx="5"/>
          </p:nvPr>
        </p:nvSpPr>
        <p:spPr/>
        <p:txBody>
          <a:bodyPr/>
          <a:lstStyle/>
          <a:p>
            <a:fld id="{2787B48C-0142-42CB-B462-1DCA93EBBD4E}" type="slidenum">
              <a:rPr lang="el-GR" smtClean="0"/>
              <a:t>3</a:t>
            </a:fld>
            <a:endParaRPr lang="el-GR"/>
          </a:p>
        </p:txBody>
      </p:sp>
    </p:spTree>
    <p:extLst>
      <p:ext uri="{BB962C8B-B14F-4D97-AF65-F5344CB8AC3E}">
        <p14:creationId xmlns:p14="http://schemas.microsoft.com/office/powerpoint/2010/main" val="418042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(1) Η τούρτα αποτελείται από μονάδες </a:t>
            </a:r>
            <a:r>
              <a:rPr lang="en-US" dirty="0"/>
              <a:t>Miura</a:t>
            </a:r>
            <a:r>
              <a:rPr lang="el-GR" dirty="0"/>
              <a:t> από φύλλα </a:t>
            </a:r>
            <a:r>
              <a:rPr lang="en-US" dirty="0"/>
              <a:t>PVC</a:t>
            </a:r>
            <a:r>
              <a:rPr lang="el-GR" dirty="0"/>
              <a:t> που φτιάχνουν ομάδες που αποτελεί η καθεμιά πλευρά της. Αυτές καλύπτονται από εξαγωνικό φύλλο</a:t>
            </a:r>
            <a:r>
              <a:rPr lang="en-US" dirty="0"/>
              <a:t> </a:t>
            </a:r>
            <a:r>
              <a:rPr lang="el-GR" dirty="0"/>
              <a:t>ίδιου υλικού, ενώ η βάση αποτελείται από </a:t>
            </a:r>
            <a:r>
              <a:rPr lang="en-US" dirty="0" err="1"/>
              <a:t>neofoam</a:t>
            </a:r>
            <a:r>
              <a:rPr lang="en-US" dirty="0"/>
              <a:t>.</a:t>
            </a:r>
            <a:r>
              <a:rPr lang="el-GR" dirty="0"/>
              <a:t> Ό,τι </a:t>
            </a:r>
            <a:r>
              <a:rPr lang="el-GR" dirty="0" err="1"/>
              <a:t>υπολοίπεται</a:t>
            </a:r>
            <a:r>
              <a:rPr lang="el-GR" dirty="0"/>
              <a:t> είναι από χαρτόνι</a:t>
            </a:r>
            <a:r>
              <a:rPr lang="en-US" dirty="0"/>
              <a:t> </a:t>
            </a:r>
            <a:r>
              <a:rPr lang="en-US" dirty="0" err="1"/>
              <a:t>canson</a:t>
            </a:r>
            <a:r>
              <a:rPr lang="en-US" dirty="0"/>
              <a:t>.</a:t>
            </a:r>
            <a:endParaRPr lang="el-GR" dirty="0"/>
          </a:p>
          <a:p>
            <a:r>
              <a:rPr lang="el-GR" dirty="0"/>
              <a:t>(2) Εδώ βλέπουμε τα σχετικά </a:t>
            </a:r>
            <a:r>
              <a:rPr lang="el-GR" dirty="0" err="1"/>
              <a:t>πατρόν</a:t>
            </a:r>
            <a:r>
              <a:rPr lang="el-GR" dirty="0"/>
              <a:t>, (3) τις μονάδες (4) και τα μεταβαλλόμενα μεγέθη. (5) Τραβώντας την κατασκευή πάνω ή κάτω αυξάνεται ή (6) μειώνεται αντίστοιχα το ύψος του όλου και των μερών του. Στην εσωτερική παρειά του στραμμένου τούνελ (7) το ύψος του </a:t>
            </a:r>
            <a:r>
              <a:rPr lang="el-GR" dirty="0" err="1"/>
              <a:t>πατρόν</a:t>
            </a:r>
            <a:r>
              <a:rPr lang="el-GR" dirty="0"/>
              <a:t> μικραίνει ενώ (8) στην εξωτερική μεγαλώνει. Αν πατήσουμε σημειακά (9) μέρος του διάφανου επιπέδου κάποια (10) σημεία του </a:t>
            </a:r>
            <a:r>
              <a:rPr lang="el-GR" dirty="0" err="1"/>
              <a:t>πατρόν</a:t>
            </a:r>
            <a:r>
              <a:rPr lang="el-GR" dirty="0"/>
              <a:t> θα αναπτυχθούν και άλλα θα συμπτυχθούν.</a:t>
            </a:r>
          </a:p>
          <a:p>
            <a:r>
              <a:rPr lang="el-GR" dirty="0"/>
              <a:t>(11) Στο επίπεδο αυτό τοποθέτησα δύο (12) μπάλες από κόλλα για να αναρτάται (13) σε αυτές του τούνελ αν θέλουμε να διατηρεί μια κλειστή διάταξη.</a:t>
            </a:r>
            <a:r>
              <a:rPr lang="en-US" dirty="0"/>
              <a:t> </a:t>
            </a:r>
            <a:r>
              <a:rPr lang="el-GR" dirty="0"/>
              <a:t>Πάνω στις </a:t>
            </a:r>
            <a:r>
              <a:rPr lang="en-US" dirty="0"/>
              <a:t>(14) </a:t>
            </a:r>
            <a:r>
              <a:rPr lang="el-GR" dirty="0"/>
              <a:t>κολόνες τοποθετήσαμε οκταγωνικά καλύμματα για να μη φαίνεται η υγρή κόλλα</a:t>
            </a:r>
          </a:p>
        </p:txBody>
      </p:sp>
      <p:sp>
        <p:nvSpPr>
          <p:cNvPr id="4" name="Θέση αριθμού διαφάνειας 3"/>
          <p:cNvSpPr>
            <a:spLocks noGrp="1"/>
          </p:cNvSpPr>
          <p:nvPr>
            <p:ph type="sldNum" sz="quarter" idx="5"/>
          </p:nvPr>
        </p:nvSpPr>
        <p:spPr/>
        <p:txBody>
          <a:bodyPr/>
          <a:lstStyle/>
          <a:p>
            <a:fld id="{2787B48C-0142-42CB-B462-1DCA93EBBD4E}" type="slidenum">
              <a:rPr lang="el-GR" smtClean="0"/>
              <a:t>4</a:t>
            </a:fld>
            <a:endParaRPr lang="el-GR"/>
          </a:p>
        </p:txBody>
      </p:sp>
    </p:spTree>
    <p:extLst>
      <p:ext uri="{BB962C8B-B14F-4D97-AF65-F5344CB8AC3E}">
        <p14:creationId xmlns:p14="http://schemas.microsoft.com/office/powerpoint/2010/main" val="368304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Η μακέτα διαθέτει επίσης (1) φωτισμό</a:t>
            </a:r>
            <a:r>
              <a:rPr lang="en-US" dirty="0"/>
              <a:t> </a:t>
            </a:r>
            <a:r>
              <a:rPr lang="el-GR" dirty="0"/>
              <a:t>με λάμπες (2) σε δύο «πέδιλα». (3) </a:t>
            </a:r>
            <a:r>
              <a:rPr lang="el-GR" dirty="0" err="1"/>
              <a:t>Ὰνάβουν</a:t>
            </a:r>
            <a:r>
              <a:rPr lang="el-GR" dirty="0"/>
              <a:t> μέσω </a:t>
            </a:r>
            <a:r>
              <a:rPr lang="en-US" dirty="0"/>
              <a:t>USB </a:t>
            </a:r>
            <a:r>
              <a:rPr lang="el-GR" dirty="0"/>
              <a:t>καλωδίων (4) αναρτημένων με υγρή κόλλα</a:t>
            </a:r>
            <a:r>
              <a:rPr lang="en-US" dirty="0"/>
              <a:t>.</a:t>
            </a:r>
            <a:endParaRPr lang="el-GR" dirty="0"/>
          </a:p>
        </p:txBody>
      </p:sp>
      <p:sp>
        <p:nvSpPr>
          <p:cNvPr id="4" name="Θέση αριθμού διαφάνειας 3"/>
          <p:cNvSpPr>
            <a:spLocks noGrp="1"/>
          </p:cNvSpPr>
          <p:nvPr>
            <p:ph type="sldNum" sz="quarter" idx="5"/>
          </p:nvPr>
        </p:nvSpPr>
        <p:spPr/>
        <p:txBody>
          <a:bodyPr/>
          <a:lstStyle/>
          <a:p>
            <a:fld id="{2787B48C-0142-42CB-B462-1DCA93EBBD4E}" type="slidenum">
              <a:rPr lang="el-GR" smtClean="0"/>
              <a:t>5</a:t>
            </a:fld>
            <a:endParaRPr lang="el-GR"/>
          </a:p>
        </p:txBody>
      </p:sp>
    </p:spTree>
    <p:extLst>
      <p:ext uri="{BB962C8B-B14F-4D97-AF65-F5344CB8AC3E}">
        <p14:creationId xmlns:p14="http://schemas.microsoft.com/office/powerpoint/2010/main" val="1959832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CF7EF2-46C0-462C-53ED-CF9EE7933F3C}"/>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D86D0B74-271B-12DB-DD92-A5E61BD44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9982A639-3D79-6EC5-E8FF-3BC4260FD6A2}"/>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5" name="Θέση υποσέλιδου 4">
            <a:extLst>
              <a:ext uri="{FF2B5EF4-FFF2-40B4-BE49-F238E27FC236}">
                <a16:creationId xmlns:a16="http://schemas.microsoft.com/office/drawing/2014/main" id="{6C845AD5-0417-51D4-0B2A-0CAD2111C422}"/>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4D67B840-7B1B-3709-CCE5-4A588FB5727B}"/>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108107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55BB67C-2033-FD4D-86BC-AF7C8B98A8C1}"/>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1A70A45A-BE0C-455A-8791-9E84BC893AB9}"/>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A3920D4D-B58F-815A-D061-3FF77AEFE157}"/>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5" name="Θέση υποσέλιδου 4">
            <a:extLst>
              <a:ext uri="{FF2B5EF4-FFF2-40B4-BE49-F238E27FC236}">
                <a16:creationId xmlns:a16="http://schemas.microsoft.com/office/drawing/2014/main" id="{79A30959-EC4A-E407-0578-35720D9EFDA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4F5A37D-7B33-E086-02FE-466BB590634B}"/>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264788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746A0122-CCBC-CCDA-8568-E28D6E1D8695}"/>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AF5A6120-7A01-9946-76EA-BED1E44716FC}"/>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FFAFE8B-0322-CDB7-283C-E6D7F455D7F0}"/>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5" name="Θέση υποσέλιδου 4">
            <a:extLst>
              <a:ext uri="{FF2B5EF4-FFF2-40B4-BE49-F238E27FC236}">
                <a16:creationId xmlns:a16="http://schemas.microsoft.com/office/drawing/2014/main" id="{FFB774EA-45E9-2D5A-32DB-DBD5308A256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0B1DB92B-12C7-DF5F-70B3-47FC5B63B399}"/>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94033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938E4D-6635-6F7B-7D00-4C765E8ABF3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ADACBE2-0ABE-9DEB-E132-651A0463A0E4}"/>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4FAD94C9-E777-6461-4E48-4C3221D0D91D}"/>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5" name="Θέση υποσέλιδου 4">
            <a:extLst>
              <a:ext uri="{FF2B5EF4-FFF2-40B4-BE49-F238E27FC236}">
                <a16:creationId xmlns:a16="http://schemas.microsoft.com/office/drawing/2014/main" id="{F63F329C-82A2-5B69-189A-2097B00BBA5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AAA2EC3-68D0-E41B-CF97-F50A7BC536AA}"/>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709317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2E845A-6E3F-16E7-F761-10172EF6060C}"/>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9E2C1885-F38D-821C-35F5-76D7ABB6EF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F826ACD9-3F05-5294-5881-CF5595A2235B}"/>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5" name="Θέση υποσέλιδου 4">
            <a:extLst>
              <a:ext uri="{FF2B5EF4-FFF2-40B4-BE49-F238E27FC236}">
                <a16:creationId xmlns:a16="http://schemas.microsoft.com/office/drawing/2014/main" id="{703DE50B-C9E1-A044-AB76-FF27CC36DD19}"/>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E38FEE4-DAC7-BC56-F3FC-181DAE95B53D}"/>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4136195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D6EBFD-831D-1CA6-BD58-B1A2B47424A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7CC57963-48B2-F3D2-50E5-622AF0BCB438}"/>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46E6B67A-4B69-5E59-83CF-AD933387D4AB}"/>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C0C7FC42-92D7-0266-E800-00CAE4796938}"/>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6" name="Θέση υποσέλιδου 5">
            <a:extLst>
              <a:ext uri="{FF2B5EF4-FFF2-40B4-BE49-F238E27FC236}">
                <a16:creationId xmlns:a16="http://schemas.microsoft.com/office/drawing/2014/main" id="{32F641D9-46CA-B582-ACAC-B0BAE53B52B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15CCBE02-BC86-7EF7-333B-75C45928D29B}"/>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1872309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F9BC739-98EE-C249-69E5-B9D32BC53736}"/>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F8CD978-11A7-2DD6-1A57-3DA9DD0B5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323B162B-BF79-2DE1-A57F-9C34881F374B}"/>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B531C0C3-774C-E9CE-CF5B-8FA5DE9BB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9377A825-DA00-6FEB-7634-30E1CBE462D2}"/>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0E14227E-E13F-C674-A8A4-4F3E94299C1A}"/>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8" name="Θέση υποσέλιδου 7">
            <a:extLst>
              <a:ext uri="{FF2B5EF4-FFF2-40B4-BE49-F238E27FC236}">
                <a16:creationId xmlns:a16="http://schemas.microsoft.com/office/drawing/2014/main" id="{A5F33700-FC47-1AA4-82A9-45A09110882B}"/>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C3BA8083-10B8-F641-2A6F-33A70C8D4FD6}"/>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419744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F1D599-9683-E242-F87A-6CEFDEC0992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EA159608-6BEE-6C62-6788-311745C4276F}"/>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4" name="Θέση υποσέλιδου 3">
            <a:extLst>
              <a:ext uri="{FF2B5EF4-FFF2-40B4-BE49-F238E27FC236}">
                <a16:creationId xmlns:a16="http://schemas.microsoft.com/office/drawing/2014/main" id="{C2378EBF-8652-2C03-6241-C1C25269D826}"/>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BFC28C08-061C-FC34-C0AA-5C439836D9AA}"/>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352105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F99953F-5479-7E87-1FB4-AA40937A56F7}"/>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3" name="Θέση υποσέλιδου 2">
            <a:extLst>
              <a:ext uri="{FF2B5EF4-FFF2-40B4-BE49-F238E27FC236}">
                <a16:creationId xmlns:a16="http://schemas.microsoft.com/office/drawing/2014/main" id="{FCEC12E7-FD13-57FD-DC15-17A17341EFC5}"/>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9AC62E4A-8A19-F759-8D80-D5028F10BCB6}"/>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59580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10A245-DFD0-BEF2-0E7C-640B4FE423A4}"/>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A882CDE2-9958-BF5C-F64B-231FDD6089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B070AD8F-CC92-8F2F-581F-0C29ED3C6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47898BFE-5AD0-634A-694E-132B612B7EB1}"/>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6" name="Θέση υποσέλιδου 5">
            <a:extLst>
              <a:ext uri="{FF2B5EF4-FFF2-40B4-BE49-F238E27FC236}">
                <a16:creationId xmlns:a16="http://schemas.microsoft.com/office/drawing/2014/main" id="{6B4E83A5-66B1-B21E-CB4A-C9CA5FF55315}"/>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BAE3136-8FA8-32E4-2CF7-573E65033B05}"/>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136056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F4BE625-8F6A-A152-2904-648882CBA9CA}"/>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CD18A457-7B9B-1BD9-CED6-09B238B4A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1A15455F-61F1-66A1-2F45-FE8349F0F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E6F0CF8D-8D4C-D7CC-CAC4-B5719F7E96E6}"/>
              </a:ext>
            </a:extLst>
          </p:cNvPr>
          <p:cNvSpPr>
            <a:spLocks noGrp="1"/>
          </p:cNvSpPr>
          <p:nvPr>
            <p:ph type="dt" sz="half" idx="10"/>
          </p:nvPr>
        </p:nvSpPr>
        <p:spPr/>
        <p:txBody>
          <a:bodyPr/>
          <a:lstStyle/>
          <a:p>
            <a:fld id="{E370475A-27AA-4614-93A1-1302857A069E}" type="datetimeFigureOut">
              <a:rPr lang="el-GR" smtClean="0"/>
              <a:t>26/1/2025</a:t>
            </a:fld>
            <a:endParaRPr lang="el-GR"/>
          </a:p>
        </p:txBody>
      </p:sp>
      <p:sp>
        <p:nvSpPr>
          <p:cNvPr id="6" name="Θέση υποσέλιδου 5">
            <a:extLst>
              <a:ext uri="{FF2B5EF4-FFF2-40B4-BE49-F238E27FC236}">
                <a16:creationId xmlns:a16="http://schemas.microsoft.com/office/drawing/2014/main" id="{49DA2FCF-9E23-1113-0FFF-0F4200FC69C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3BDF8F26-3A93-BAD9-36BA-15CB4AD7A435}"/>
              </a:ext>
            </a:extLst>
          </p:cNvPr>
          <p:cNvSpPr>
            <a:spLocks noGrp="1"/>
          </p:cNvSpPr>
          <p:nvPr>
            <p:ph type="sldNum" sz="quarter" idx="12"/>
          </p:nvPr>
        </p:nvSpPr>
        <p:spPr/>
        <p:txBody>
          <a:bodyPr/>
          <a:lstStyle/>
          <a:p>
            <a:fld id="{FAD295D0-4651-44C9-91D9-20B4B63733B9}" type="slidenum">
              <a:rPr lang="el-GR" smtClean="0"/>
              <a:t>‹#›</a:t>
            </a:fld>
            <a:endParaRPr lang="el-GR"/>
          </a:p>
        </p:txBody>
      </p:sp>
    </p:spTree>
    <p:extLst>
      <p:ext uri="{BB962C8B-B14F-4D97-AF65-F5344CB8AC3E}">
        <p14:creationId xmlns:p14="http://schemas.microsoft.com/office/powerpoint/2010/main" val="536925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E4486D19-9FBB-6BDE-5291-178144B45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305C1891-5D95-1167-735C-99B7D9D28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47C6F967-12E8-9005-E349-0A8582501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0475A-27AA-4614-93A1-1302857A069E}" type="datetimeFigureOut">
              <a:rPr lang="el-GR" smtClean="0"/>
              <a:t>26/1/2025</a:t>
            </a:fld>
            <a:endParaRPr lang="el-GR"/>
          </a:p>
        </p:txBody>
      </p:sp>
      <p:sp>
        <p:nvSpPr>
          <p:cNvPr id="5" name="Θέση υποσέλιδου 4">
            <a:extLst>
              <a:ext uri="{FF2B5EF4-FFF2-40B4-BE49-F238E27FC236}">
                <a16:creationId xmlns:a16="http://schemas.microsoft.com/office/drawing/2014/main" id="{A3B02226-BF4D-1BC7-5448-AFBA362361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5C42AF7F-A14E-C562-2884-7D67EFAAF4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D295D0-4651-44C9-91D9-20B4B63733B9}" type="slidenum">
              <a:rPr lang="el-GR" smtClean="0"/>
              <a:t>‹#›</a:t>
            </a:fld>
            <a:endParaRPr lang="el-GR"/>
          </a:p>
        </p:txBody>
      </p:sp>
    </p:spTree>
    <p:extLst>
      <p:ext uri="{BB962C8B-B14F-4D97-AF65-F5344CB8AC3E}">
        <p14:creationId xmlns:p14="http://schemas.microsoft.com/office/powerpoint/2010/main" val="36587381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1.jpeg"/><Relationship Id="rId3" Type="http://schemas.openxmlformats.org/officeDocument/2006/relationships/image" Target="../media/image4.jpeg"/><Relationship Id="rId7" Type="http://schemas.openxmlformats.org/officeDocument/2006/relationships/image" Target="../media/image7.jpe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0.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8.png"/><Relationship Id="rId18" Type="http://schemas.openxmlformats.org/officeDocument/2006/relationships/image" Target="../media/image20.png"/><Relationship Id="rId3" Type="http://schemas.openxmlformats.org/officeDocument/2006/relationships/image" Target="../media/image12.png"/><Relationship Id="rId21" Type="http://schemas.microsoft.com/office/2007/relationships/hdphoto" Target="../media/hdphoto10.wdp"/><Relationship Id="rId7" Type="http://schemas.openxmlformats.org/officeDocument/2006/relationships/image" Target="../media/image14.png"/><Relationship Id="rId12" Type="http://schemas.microsoft.com/office/2007/relationships/hdphoto" Target="../media/hdphoto7.wdp"/><Relationship Id="rId17" Type="http://schemas.microsoft.com/office/2007/relationships/hdphoto" Target="../media/hdphoto8.wdp"/><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7.png"/><Relationship Id="rId5" Type="http://schemas.openxmlformats.org/officeDocument/2006/relationships/image" Target="../media/image13.png"/><Relationship Id="rId15" Type="http://schemas.microsoft.com/office/2007/relationships/hdphoto" Target="../media/hdphoto1.wdp"/><Relationship Id="rId10" Type="http://schemas.microsoft.com/office/2007/relationships/hdphoto" Target="../media/hdphoto6.wdp"/><Relationship Id="rId19"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6.png"/><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image" Target="../media/image28.png"/><Relationship Id="rId18" Type="http://schemas.microsoft.com/office/2007/relationships/hdphoto" Target="../media/hdphoto17.wdp"/><Relationship Id="rId26" Type="http://schemas.openxmlformats.org/officeDocument/2006/relationships/image" Target="../media/image35.png"/><Relationship Id="rId3" Type="http://schemas.openxmlformats.org/officeDocument/2006/relationships/image" Target="../media/image22.png"/><Relationship Id="rId21" Type="http://schemas.openxmlformats.org/officeDocument/2006/relationships/image" Target="../media/image32.png"/><Relationship Id="rId7" Type="http://schemas.openxmlformats.org/officeDocument/2006/relationships/image" Target="../media/image25.png"/><Relationship Id="rId12" Type="http://schemas.microsoft.com/office/2007/relationships/hdphoto" Target="../media/hdphoto14.wdp"/><Relationship Id="rId17" Type="http://schemas.openxmlformats.org/officeDocument/2006/relationships/image" Target="../media/image30.png"/><Relationship Id="rId25" Type="http://schemas.microsoft.com/office/2007/relationships/hdphoto" Target="../media/hdphoto20.wdp"/><Relationship Id="rId2" Type="http://schemas.openxmlformats.org/officeDocument/2006/relationships/notesSlide" Target="../notesSlides/notesSlide4.xml"/><Relationship Id="rId16" Type="http://schemas.microsoft.com/office/2007/relationships/hdphoto" Target="../media/hdphoto16.wdp"/><Relationship Id="rId20" Type="http://schemas.microsoft.com/office/2007/relationships/hdphoto" Target="../media/hdphoto18.wdp"/><Relationship Id="rId29"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7.png"/><Relationship Id="rId24" Type="http://schemas.openxmlformats.org/officeDocument/2006/relationships/image" Target="../media/image34.png"/><Relationship Id="rId32" Type="http://schemas.microsoft.com/office/2007/relationships/hdphoto" Target="../media/hdphoto1.wdp"/><Relationship Id="rId5" Type="http://schemas.openxmlformats.org/officeDocument/2006/relationships/image" Target="../media/image23.jpg"/><Relationship Id="rId15" Type="http://schemas.openxmlformats.org/officeDocument/2006/relationships/image" Target="../media/image29.png"/><Relationship Id="rId23" Type="http://schemas.openxmlformats.org/officeDocument/2006/relationships/image" Target="../media/image33.png"/><Relationship Id="rId28" Type="http://schemas.openxmlformats.org/officeDocument/2006/relationships/image" Target="../media/image36.jpeg"/><Relationship Id="rId10" Type="http://schemas.microsoft.com/office/2007/relationships/hdphoto" Target="../media/hdphoto13.wdp"/><Relationship Id="rId19" Type="http://schemas.openxmlformats.org/officeDocument/2006/relationships/image" Target="../media/image31.png"/><Relationship Id="rId31" Type="http://schemas.openxmlformats.org/officeDocument/2006/relationships/image" Target="../media/image1.png"/><Relationship Id="rId4" Type="http://schemas.microsoft.com/office/2007/relationships/hdphoto" Target="../media/hdphoto11.wdp"/><Relationship Id="rId9" Type="http://schemas.openxmlformats.org/officeDocument/2006/relationships/image" Target="../media/image26.png"/><Relationship Id="rId14" Type="http://schemas.microsoft.com/office/2007/relationships/hdphoto" Target="../media/hdphoto15.wdp"/><Relationship Id="rId22" Type="http://schemas.microsoft.com/office/2007/relationships/hdphoto" Target="../media/hdphoto19.wdp"/><Relationship Id="rId27" Type="http://schemas.microsoft.com/office/2007/relationships/hdphoto" Target="../media/hdphoto21.wdp"/><Relationship Id="rId30"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26.wdp"/><Relationship Id="rId3" Type="http://schemas.openxmlformats.org/officeDocument/2006/relationships/notesSlide" Target="../notesSlides/notesSlide5.xml"/><Relationship Id="rId7" Type="http://schemas.microsoft.com/office/2007/relationships/hdphoto" Target="../media/hdphoto23.wdp"/><Relationship Id="rId12"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0.png"/><Relationship Id="rId11" Type="http://schemas.microsoft.com/office/2007/relationships/hdphoto" Target="../media/hdphoto25.wdp"/><Relationship Id="rId5" Type="http://schemas.microsoft.com/office/2007/relationships/hdphoto" Target="../media/hdphoto22.wdp"/><Relationship Id="rId15" Type="http://schemas.microsoft.com/office/2007/relationships/hdphoto" Target="../media/hdphoto27.wdp"/><Relationship Id="rId10" Type="http://schemas.openxmlformats.org/officeDocument/2006/relationships/image" Target="../media/image42.png"/><Relationship Id="rId4" Type="http://schemas.openxmlformats.org/officeDocument/2006/relationships/image" Target="../media/image39.png"/><Relationship Id="rId9" Type="http://schemas.microsoft.com/office/2007/relationships/hdphoto" Target="../media/hdphoto24.wdp"/><Relationship Id="rId1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hyperlink" Target="https://www.geogebra.org/m/nsb4rszz" TargetMode="External"/><Relationship Id="rId2" Type="http://schemas.openxmlformats.org/officeDocument/2006/relationships/hyperlink" Target="https://www.geogebra.org/m/mkzk7ees" TargetMode="External"/><Relationship Id="rId1" Type="http://schemas.openxmlformats.org/officeDocument/2006/relationships/slideLayout" Target="../slideLayouts/slideLayout1.xml"/><Relationship Id="rId4" Type="http://schemas.openxmlformats.org/officeDocument/2006/relationships/hyperlink" Target="https://www.geogebra.org/m/jxnzj9j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A4E"/>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9AEE81D-276F-A30C-D88B-C13C27440661}"/>
              </a:ext>
            </a:extLst>
          </p:cNvPr>
          <p:cNvSpPr>
            <a:spLocks noGrp="1"/>
          </p:cNvSpPr>
          <p:nvPr>
            <p:ph type="ctrTitle"/>
          </p:nvPr>
        </p:nvSpPr>
        <p:spPr>
          <a:xfrm>
            <a:off x="1524000" y="571757"/>
            <a:ext cx="9144000" cy="939314"/>
          </a:xfrm>
        </p:spPr>
        <p:txBody>
          <a:bodyPr>
            <a:normAutofit fontScale="90000"/>
          </a:bodyPr>
          <a:lstStyle/>
          <a:p>
            <a:r>
              <a:rPr lang="el-GR" dirty="0">
                <a:solidFill>
                  <a:srgbClr val="FFFFCC"/>
                </a:solidFill>
                <a:latin typeface="Arial Black" panose="020B0A04020102020204" pitchFamily="34" charset="0"/>
                <a:cs typeface="Aharoni" panose="02010803020104030203" pitchFamily="2" charset="-79"/>
              </a:rPr>
              <a:t>Η ΤΟΥΡΤΑ ΓΕΝΕΘΛΙΩΝ</a:t>
            </a:r>
          </a:p>
        </p:txBody>
      </p:sp>
      <p:sp>
        <p:nvSpPr>
          <p:cNvPr id="3" name="Υπότιτλος 2">
            <a:extLst>
              <a:ext uri="{FF2B5EF4-FFF2-40B4-BE49-F238E27FC236}">
                <a16:creationId xmlns:a16="http://schemas.microsoft.com/office/drawing/2014/main" id="{17E63838-1D03-B4D2-95EE-0226A11D6349}"/>
              </a:ext>
            </a:extLst>
          </p:cNvPr>
          <p:cNvSpPr>
            <a:spLocks noGrp="1"/>
          </p:cNvSpPr>
          <p:nvPr>
            <p:ph type="subTitle" idx="1"/>
          </p:nvPr>
        </p:nvSpPr>
        <p:spPr>
          <a:xfrm>
            <a:off x="1524000" y="5967931"/>
            <a:ext cx="9144000" cy="444270"/>
          </a:xfrm>
        </p:spPr>
        <p:txBody>
          <a:bodyPr>
            <a:noAutofit/>
          </a:bodyPr>
          <a:lstStyle/>
          <a:p>
            <a:r>
              <a:rPr lang="el-GR" b="1" i="1" dirty="0">
                <a:solidFill>
                  <a:srgbClr val="FFFFCC"/>
                </a:solidFill>
                <a:latin typeface="Times New Roman" panose="02020603050405020304" pitchFamily="18" charset="0"/>
                <a:cs typeface="Times New Roman" panose="02020603050405020304" pitchFamily="18" charset="0"/>
              </a:rPr>
              <a:t>ΟΜΑΔΑ 32</a:t>
            </a:r>
            <a:endParaRPr lang="en-US" b="1" i="1" dirty="0">
              <a:solidFill>
                <a:srgbClr val="FFFFCC"/>
              </a:solidFill>
              <a:latin typeface="Times New Roman" panose="02020603050405020304" pitchFamily="18" charset="0"/>
              <a:cs typeface="Times New Roman" panose="02020603050405020304" pitchFamily="18" charset="0"/>
            </a:endParaRPr>
          </a:p>
          <a:p>
            <a:r>
              <a:rPr lang="el-GR" b="1" i="1" dirty="0">
                <a:solidFill>
                  <a:srgbClr val="FFFFCC"/>
                </a:solidFill>
                <a:latin typeface="Times New Roman" panose="02020603050405020304" pitchFamily="18" charset="0"/>
                <a:cs typeface="Times New Roman" panose="02020603050405020304" pitchFamily="18" charset="0"/>
              </a:rPr>
              <a:t>ΛΟΥΚΙΑΝΟΣ ΞΑΝΘΟΠΟΥΛΟΣ</a:t>
            </a:r>
          </a:p>
        </p:txBody>
      </p:sp>
      <p:pic>
        <p:nvPicPr>
          <p:cNvPr id="9" name="Θέση περιεχομένου 8">
            <a:extLst>
              <a:ext uri="{FF2B5EF4-FFF2-40B4-BE49-F238E27FC236}">
                <a16:creationId xmlns:a16="http://schemas.microsoft.com/office/drawing/2014/main" id="{63752BB7-CED3-05A1-B036-79E718E8562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5000" l="2658" r="96678">
                        <a14:foregroundMark x1="7087" y1="60547" x2="12292" y2="73906"/>
                        <a14:foregroundMark x1="12292" y1="73906" x2="35105" y2="91172"/>
                        <a14:foregroundMark x1="35105" y1="91172" x2="58804" y2="91719"/>
                        <a14:foregroundMark x1="58804" y1="91719" x2="77409" y2="88672"/>
                        <a14:foregroundMark x1="77409" y1="88672" x2="90587" y2="70078"/>
                        <a14:foregroundMark x1="90587" y1="70078" x2="86932" y2="62969"/>
                        <a14:foregroundMark x1="86932" y1="62969" x2="85604" y2="61641"/>
                        <a14:foregroundMark x1="39646" y1="95234" x2="59690" y2="93203"/>
                        <a14:foregroundMark x1="84718" y1="43359" x2="92027" y2="63281"/>
                        <a14:foregroundMark x1="92027" y1="63281" x2="92027" y2="63984"/>
                        <a14:foregroundMark x1="95127" y1="68828" x2="95127" y2="69453"/>
                        <a14:foregroundMark x1="96456" y1="73047" x2="96456" y2="73047"/>
                        <a14:foregroundMark x1="94684" y1="78828" x2="94684" y2="78828"/>
                        <a14:foregroundMark x1="96456" y1="67109" x2="96456" y2="67109"/>
                        <a14:foregroundMark x1="96678" y1="67109" x2="94241" y2="68203"/>
                        <a14:foregroundMark x1="96678" y1="69297" x2="96678" y2="69297"/>
                        <a14:foregroundMark x1="94241" y1="70547" x2="94241" y2="70547"/>
                        <a14:foregroundMark x1="3101" y1="58672" x2="3101" y2="58672"/>
                        <a14:foregroundMark x1="3544" y1="63672" x2="3544" y2="63672"/>
                        <a14:foregroundMark x1="4430" y1="62109" x2="4430" y2="62109"/>
                        <a14:foregroundMark x1="2658" y1="63984" x2="2658" y2="63984"/>
                        <a14:foregroundMark x1="51827" y1="36250" x2="49834" y2="49609"/>
                        <a14:foregroundMark x1="47619" y1="41250" x2="51827" y2="42188"/>
                        <a14:foregroundMark x1="33001" y1="51797" x2="35659" y2="48047"/>
                        <a14:foregroundMark x1="53156" y1="6250" x2="53156" y2="6250"/>
                      </a14:backgroundRemoval>
                    </a14:imgEffect>
                  </a14:imgLayer>
                </a14:imgProps>
              </a:ext>
              <a:ext uri="{28A0092B-C50C-407E-A947-70E740481C1C}">
                <a14:useLocalDpi xmlns:a14="http://schemas.microsoft.com/office/drawing/2010/main" val="0"/>
              </a:ext>
            </a:extLst>
          </a:blip>
          <a:stretch>
            <a:fillRect/>
          </a:stretch>
        </p:blipFill>
        <p:spPr>
          <a:xfrm>
            <a:off x="4681315" y="1632155"/>
            <a:ext cx="3017341" cy="4067500"/>
          </a:xfrm>
          <a:prstGeom prst="rect">
            <a:avLst/>
          </a:prstGeom>
          <a:ln w="28575">
            <a:solidFill>
              <a:srgbClr val="FFFFCC"/>
            </a:solidFill>
            <a:prstDash val="sysDash"/>
          </a:ln>
        </p:spPr>
      </p:pic>
      <p:pic>
        <p:nvPicPr>
          <p:cNvPr id="5" name="Θέση περιεχομένου 8">
            <a:extLst>
              <a:ext uri="{FF2B5EF4-FFF2-40B4-BE49-F238E27FC236}">
                <a16:creationId xmlns:a16="http://schemas.microsoft.com/office/drawing/2014/main" id="{EAF1F810-5C7E-F2C1-C605-1486DC88F722}"/>
              </a:ext>
            </a:extLst>
          </p:cNvPr>
          <p:cNvPicPr>
            <a:picLocks noChangeAspect="1"/>
          </p:cNvPicPr>
          <p:nvPr/>
        </p:nvPicPr>
        <p:blipFill>
          <a:blip r:embed="rId5">
            <a:extLst>
              <a:ext uri="{BEBA8EAE-BF5A-486C-A8C5-ECC9F3942E4B}">
                <a14:imgProps xmlns:a14="http://schemas.microsoft.com/office/drawing/2010/main">
                  <a14:imgLayer r:embed="rId4">
                    <a14:imgEffect>
                      <a14:backgroundRemoval t="6250" b="95000" l="2658" r="96678">
                        <a14:foregroundMark x1="7087" y1="60547" x2="12292" y2="73906"/>
                        <a14:foregroundMark x1="12292" y1="73906" x2="35105" y2="91172"/>
                        <a14:foregroundMark x1="35105" y1="91172" x2="58804" y2="91719"/>
                        <a14:foregroundMark x1="58804" y1="91719" x2="77409" y2="88672"/>
                        <a14:foregroundMark x1="77409" y1="88672" x2="90587" y2="70078"/>
                        <a14:foregroundMark x1="90587" y1="70078" x2="86932" y2="62969"/>
                        <a14:foregroundMark x1="86932" y1="62969" x2="85604" y2="61641"/>
                        <a14:foregroundMark x1="39646" y1="95234" x2="59690" y2="93203"/>
                        <a14:foregroundMark x1="84718" y1="43359" x2="92027" y2="63281"/>
                        <a14:foregroundMark x1="92027" y1="63281" x2="92027" y2="63984"/>
                        <a14:foregroundMark x1="95127" y1="68828" x2="95127" y2="69453"/>
                        <a14:foregroundMark x1="96456" y1="73047" x2="96456" y2="73047"/>
                        <a14:foregroundMark x1="94684" y1="78828" x2="94684" y2="78828"/>
                        <a14:foregroundMark x1="96456" y1="67109" x2="96456" y2="67109"/>
                        <a14:foregroundMark x1="96678" y1="67109" x2="94241" y2="68203"/>
                        <a14:foregroundMark x1="96678" y1="69297" x2="96678" y2="69297"/>
                        <a14:foregroundMark x1="94241" y1="70547" x2="94241" y2="70547"/>
                        <a14:foregroundMark x1="3101" y1="58672" x2="3101" y2="58672"/>
                        <a14:foregroundMark x1="3544" y1="63672" x2="3544" y2="63672"/>
                        <a14:foregroundMark x1="4430" y1="62109" x2="4430" y2="62109"/>
                        <a14:foregroundMark x1="2658" y1="63984" x2="2658" y2="63984"/>
                        <a14:foregroundMark x1="51827" y1="36250" x2="49834" y2="49609"/>
                        <a14:foregroundMark x1="47619" y1="41250" x2="51827" y2="42188"/>
                        <a14:foregroundMark x1="33001" y1="51797" x2="35659" y2="48047"/>
                        <a14:foregroundMark x1="53156" y1="6250" x2="53156" y2="6250"/>
                      </a14:backgroundRemoval>
                    </a14:imgEffect>
                    <a14:imgEffect>
                      <a14:artisticGlowEdges/>
                    </a14:imgEffect>
                  </a14:imgLayer>
                </a14:imgProps>
              </a:ext>
              <a:ext uri="{28A0092B-C50C-407E-A947-70E740481C1C}">
                <a14:useLocalDpi xmlns:a14="http://schemas.microsoft.com/office/drawing/2010/main" val="0"/>
              </a:ext>
            </a:extLst>
          </a:blip>
          <a:stretch>
            <a:fillRect/>
          </a:stretch>
        </p:blipFill>
        <p:spPr>
          <a:xfrm>
            <a:off x="1663974" y="1632155"/>
            <a:ext cx="3017341" cy="4067500"/>
          </a:xfrm>
          <a:prstGeom prst="rect">
            <a:avLst/>
          </a:prstGeom>
          <a:ln w="28575">
            <a:solidFill>
              <a:srgbClr val="303A4E"/>
            </a:solidFill>
            <a:prstDash val="sysDash"/>
          </a:ln>
        </p:spPr>
      </p:pic>
      <p:pic>
        <p:nvPicPr>
          <p:cNvPr id="4" name="Θέση περιεχομένου 8">
            <a:extLst>
              <a:ext uri="{FF2B5EF4-FFF2-40B4-BE49-F238E27FC236}">
                <a16:creationId xmlns:a16="http://schemas.microsoft.com/office/drawing/2014/main" id="{20945B7B-3278-9D60-1435-44001DEA75B4}"/>
              </a:ext>
            </a:extLst>
          </p:cNvPr>
          <p:cNvPicPr>
            <a:picLocks noChangeAspect="1"/>
          </p:cNvPicPr>
          <p:nvPr/>
        </p:nvPicPr>
        <p:blipFill>
          <a:blip r:embed="rId6">
            <a:extLst>
              <a:ext uri="{BEBA8EAE-BF5A-486C-A8C5-ECC9F3942E4B}">
                <a14:imgProps xmlns:a14="http://schemas.microsoft.com/office/drawing/2010/main">
                  <a14:imgLayer r:embed="rId4">
                    <a14:imgEffect>
                      <a14:backgroundRemoval t="6250" b="95000" l="2658" r="96678">
                        <a14:foregroundMark x1="7087" y1="60547" x2="12292" y2="73906"/>
                        <a14:foregroundMark x1="12292" y1="73906" x2="35105" y2="91172"/>
                        <a14:foregroundMark x1="35105" y1="91172" x2="58804" y2="91719"/>
                        <a14:foregroundMark x1="58804" y1="91719" x2="77409" y2="88672"/>
                        <a14:foregroundMark x1="77409" y1="88672" x2="90587" y2="70078"/>
                        <a14:foregroundMark x1="90587" y1="70078" x2="86932" y2="62969"/>
                        <a14:foregroundMark x1="86932" y1="62969" x2="85604" y2="61641"/>
                        <a14:foregroundMark x1="39646" y1="95234" x2="59690" y2="93203"/>
                        <a14:foregroundMark x1="84718" y1="43359" x2="92027" y2="63281"/>
                        <a14:foregroundMark x1="92027" y1="63281" x2="92027" y2="63984"/>
                        <a14:foregroundMark x1="95127" y1="68828" x2="95127" y2="69453"/>
                        <a14:foregroundMark x1="96456" y1="73047" x2="96456" y2="73047"/>
                        <a14:foregroundMark x1="94684" y1="78828" x2="94684" y2="78828"/>
                        <a14:foregroundMark x1="96456" y1="67109" x2="96456" y2="67109"/>
                        <a14:foregroundMark x1="96678" y1="67109" x2="94241" y2="68203"/>
                        <a14:foregroundMark x1="96678" y1="69297" x2="96678" y2="69297"/>
                        <a14:foregroundMark x1="94241" y1="70547" x2="94241" y2="70547"/>
                        <a14:foregroundMark x1="3101" y1="58672" x2="3101" y2="58672"/>
                        <a14:foregroundMark x1="3544" y1="63672" x2="3544" y2="63672"/>
                        <a14:foregroundMark x1="4430" y1="62109" x2="4430" y2="62109"/>
                        <a14:foregroundMark x1="2658" y1="63984" x2="2658" y2="63984"/>
                        <a14:foregroundMark x1="51827" y1="36250" x2="49834" y2="49609"/>
                        <a14:foregroundMark x1="47619" y1="41250" x2="51827" y2="42188"/>
                        <a14:foregroundMark x1="33001" y1="51797" x2="35659" y2="48047"/>
                        <a14:foregroundMark x1="53156" y1="6250" x2="53156" y2="6250"/>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a:off x="7778531" y="1632155"/>
            <a:ext cx="3017341" cy="4067500"/>
          </a:xfrm>
          <a:prstGeom prst="rect">
            <a:avLst/>
          </a:prstGeom>
          <a:ln w="28575">
            <a:solidFill>
              <a:srgbClr val="303A4E"/>
            </a:solidFill>
            <a:prstDash val="sysDash"/>
          </a:ln>
        </p:spPr>
      </p:pic>
    </p:spTree>
    <p:extLst>
      <p:ext uri="{BB962C8B-B14F-4D97-AF65-F5344CB8AC3E}">
        <p14:creationId xmlns:p14="http://schemas.microsoft.com/office/powerpoint/2010/main" val="16581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4" name="Ορθογώνιο: Στρογγύλεμα γωνιών 3">
            <a:extLst>
              <a:ext uri="{FF2B5EF4-FFF2-40B4-BE49-F238E27FC236}">
                <a16:creationId xmlns:a16="http://schemas.microsoft.com/office/drawing/2014/main" id="{FCA692EE-A073-E746-B283-E3DB32AE7231}"/>
              </a:ext>
            </a:extLst>
          </p:cNvPr>
          <p:cNvSpPr/>
          <p:nvPr/>
        </p:nvSpPr>
        <p:spPr>
          <a:xfrm>
            <a:off x="-353642" y="410142"/>
            <a:ext cx="2602071" cy="631596"/>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ΕΜΠΝΕΥΣΗ</a:t>
            </a:r>
            <a:r>
              <a:rPr lang="en-US" b="1" dirty="0">
                <a:solidFill>
                  <a:srgbClr val="FFFFCC"/>
                </a:solidFill>
              </a:rPr>
              <a:t>?</a:t>
            </a:r>
            <a:endParaRPr lang="el-GR" b="1" dirty="0">
              <a:solidFill>
                <a:srgbClr val="FFFFCC"/>
              </a:solidFill>
            </a:endParaRPr>
          </a:p>
        </p:txBody>
      </p:sp>
      <p:sp>
        <p:nvSpPr>
          <p:cNvPr id="5" name="Ορθογώνιο 4">
            <a:extLst>
              <a:ext uri="{FF2B5EF4-FFF2-40B4-BE49-F238E27FC236}">
                <a16:creationId xmlns:a16="http://schemas.microsoft.com/office/drawing/2014/main" id="{ECECC507-824F-82D5-5B18-025290A009CA}"/>
              </a:ext>
            </a:extLst>
          </p:cNvPr>
          <p:cNvSpPr/>
          <p:nvPr/>
        </p:nvSpPr>
        <p:spPr>
          <a:xfrm>
            <a:off x="0" y="6081252"/>
            <a:ext cx="12192000" cy="776748"/>
          </a:xfrm>
          <a:prstGeom prst="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3600" b="1" dirty="0">
                <a:solidFill>
                  <a:srgbClr val="FFFFCC"/>
                </a:solidFill>
              </a:rPr>
              <a:t>ΙΔΕΑ</a:t>
            </a:r>
          </a:p>
        </p:txBody>
      </p:sp>
      <p:pic>
        <p:nvPicPr>
          <p:cNvPr id="31" name="Εικόνα 30">
            <a:extLst>
              <a:ext uri="{FF2B5EF4-FFF2-40B4-BE49-F238E27FC236}">
                <a16:creationId xmlns:a16="http://schemas.microsoft.com/office/drawing/2014/main" id="{A245D0EF-6E83-9B08-3EAF-8359B2A08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669" y="18517"/>
            <a:ext cx="2064386" cy="1522268"/>
          </a:xfrm>
          <a:prstGeom prst="rect">
            <a:avLst/>
          </a:prstGeom>
        </p:spPr>
      </p:pic>
      <p:pic>
        <p:nvPicPr>
          <p:cNvPr id="15" name="Θέση περιεχομένου 12">
            <a:extLst>
              <a:ext uri="{FF2B5EF4-FFF2-40B4-BE49-F238E27FC236}">
                <a16:creationId xmlns:a16="http://schemas.microsoft.com/office/drawing/2014/main" id="{604F2081-8F5C-3BA9-654B-F036CEAC9D0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19" b="93125" l="1771" r="90000">
                        <a14:foregroundMark x1="43229" y1="1563" x2="42604" y2="50469"/>
                        <a14:foregroundMark x1="42604" y1="50469" x2="28750" y2="75938"/>
                        <a14:foregroundMark x1="28750" y1="75938" x2="26979" y2="91875"/>
                        <a14:foregroundMark x1="26979" y1="91875" x2="42396" y2="91016"/>
                        <a14:foregroundMark x1="42396" y1="91016" x2="64792" y2="93359"/>
                        <a14:foregroundMark x1="64792" y1="93359" x2="77813" y2="88125"/>
                        <a14:foregroundMark x1="77813" y1="88125" x2="81979" y2="81406"/>
                        <a14:foregroundMark x1="83958" y1="70078" x2="85625" y2="74688"/>
                        <a14:foregroundMark x1="83438" y1="56328" x2="83229" y2="56797"/>
                        <a14:foregroundMark x1="81146" y1="58984" x2="81146" y2="58984"/>
                        <a14:foregroundMark x1="84583" y1="68516" x2="86250" y2="69063"/>
                        <a14:foregroundMark x1="81979" y1="58438" x2="81979" y2="58438"/>
                        <a14:foregroundMark x1="82917" y1="58203" x2="78542" y2="58438"/>
                        <a14:foregroundMark x1="82500" y1="58984" x2="81563" y2="60156"/>
                        <a14:foregroundMark x1="86979" y1="69766" x2="86979" y2="69766"/>
                        <a14:foregroundMark x1="87708" y1="69063" x2="87708" y2="69063"/>
                        <a14:foregroundMark x1="86563" y1="65703" x2="86563" y2="65703"/>
                        <a14:foregroundMark x1="8542" y1="49063" x2="10208" y2="78047"/>
                        <a14:foregroundMark x1="44167" y1="1719" x2="45833" y2="7891"/>
                        <a14:foregroundMark x1="45729" y1="33125" x2="45729" y2="33125"/>
                        <a14:foregroundMark x1="4479" y1="47734" x2="5313" y2="47969"/>
                        <a14:foregroundMark x1="3750" y1="58125" x2="3750" y2="58359"/>
                        <a14:foregroundMark x1="2500" y1="58359" x2="2500" y2="58359"/>
                        <a14:foregroundMark x1="4479" y1="63750" x2="4479" y2="63750"/>
                        <a14:foregroundMark x1="8021" y1="70781" x2="8021" y2="70781"/>
                        <a14:foregroundMark x1="7917" y1="74297" x2="7917" y2="74297"/>
                        <a14:foregroundMark x1="7396" y1="74141" x2="7396" y2="74141"/>
                        <a14:foregroundMark x1="86875" y1="76875" x2="87500" y2="74531"/>
                        <a14:foregroundMark x1="86875" y1="78047" x2="86875" y2="78047"/>
                        <a14:foregroundMark x1="86563" y1="77109" x2="86563" y2="77813"/>
                        <a14:foregroundMark x1="87917" y1="73594" x2="87917" y2="73594"/>
                        <a14:foregroundMark x1="87813" y1="73906" x2="87813" y2="74453"/>
                        <a14:foregroundMark x1="87396" y1="70313" x2="86563" y2="68984"/>
                        <a14:foregroundMark x1="85313" y1="63594" x2="85313" y2="63594"/>
                        <a14:foregroundMark x1="85313" y1="81719" x2="85313" y2="81719"/>
                        <a14:foregroundMark x1="85313" y1="82031" x2="85208" y2="82266"/>
                        <a14:foregroundMark x1="85938" y1="80625" x2="85938" y2="80625"/>
                        <a14:foregroundMark x1="85938" y1="80938" x2="85938" y2="80938"/>
                        <a14:foregroundMark x1="85938" y1="81250" x2="85938" y2="81250"/>
                        <a14:backgroundMark x1="2500" y1="48438" x2="2500" y2="50859"/>
                        <a14:backgroundMark x1="2708" y1="52812" x2="2083" y2="54688"/>
                        <a14:backgroundMark x1="1563" y1="56016" x2="1563" y2="56250"/>
                        <a14:backgroundMark x1="42813" y1="313" x2="42813" y2="313"/>
                      </a14:backgroundRemoval>
                    </a14:imgEffect>
                  </a14:imgLayer>
                </a14:imgProps>
              </a:ext>
              <a:ext uri="{28A0092B-C50C-407E-A947-70E740481C1C}">
                <a14:useLocalDpi xmlns:a14="http://schemas.microsoft.com/office/drawing/2010/main" val="0"/>
              </a:ext>
            </a:extLst>
          </a:blip>
          <a:stretch>
            <a:fillRect/>
          </a:stretch>
        </p:blipFill>
        <p:spPr>
          <a:xfrm>
            <a:off x="7129607" y="1595080"/>
            <a:ext cx="3263503" cy="4351338"/>
          </a:xfrm>
          <a:prstGeom prst="rect">
            <a:avLst/>
          </a:prstGeom>
        </p:spPr>
      </p:pic>
      <p:pic>
        <p:nvPicPr>
          <p:cNvPr id="29" name="Θέση περιεχομένου 28">
            <a:extLst>
              <a:ext uri="{FF2B5EF4-FFF2-40B4-BE49-F238E27FC236}">
                <a16:creationId xmlns:a16="http://schemas.microsoft.com/office/drawing/2014/main" id="{98395E56-78B2-852D-D9D5-9A6AA8E1A25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806670" y="1547399"/>
            <a:ext cx="2064386" cy="1517705"/>
          </a:xfrm>
        </p:spPr>
      </p:pic>
      <p:sp>
        <p:nvSpPr>
          <p:cNvPr id="18" name="Ορθογώνιο: Στρογγύλεμα γωνιών 17">
            <a:extLst>
              <a:ext uri="{FF2B5EF4-FFF2-40B4-BE49-F238E27FC236}">
                <a16:creationId xmlns:a16="http://schemas.microsoft.com/office/drawing/2014/main" id="{30FFDFB5-2A03-83DA-2641-94F745740BC5}"/>
              </a:ext>
            </a:extLst>
          </p:cNvPr>
          <p:cNvSpPr/>
          <p:nvPr/>
        </p:nvSpPr>
        <p:spPr>
          <a:xfrm>
            <a:off x="10137221" y="1855086"/>
            <a:ext cx="2041054" cy="527730"/>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ΚΕΡΙ</a:t>
            </a:r>
          </a:p>
        </p:txBody>
      </p:sp>
      <p:sp>
        <p:nvSpPr>
          <p:cNvPr id="19" name="Ορθογώνιο: Στρογγύλεμα γωνιών 18">
            <a:extLst>
              <a:ext uri="{FF2B5EF4-FFF2-40B4-BE49-F238E27FC236}">
                <a16:creationId xmlns:a16="http://schemas.microsoft.com/office/drawing/2014/main" id="{8FE18241-65A9-C749-908A-3D4F917C150E}"/>
              </a:ext>
            </a:extLst>
          </p:cNvPr>
          <p:cNvSpPr/>
          <p:nvPr/>
        </p:nvSpPr>
        <p:spPr>
          <a:xfrm>
            <a:off x="10150947" y="2637145"/>
            <a:ext cx="2041053" cy="527730"/>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ΒΑΣΗ ΚΕΡΙΟΥ</a:t>
            </a:r>
          </a:p>
        </p:txBody>
      </p:sp>
      <p:sp>
        <p:nvSpPr>
          <p:cNvPr id="20" name="Ορθογώνιο: Στρογγύλεμα γωνιών 19">
            <a:extLst>
              <a:ext uri="{FF2B5EF4-FFF2-40B4-BE49-F238E27FC236}">
                <a16:creationId xmlns:a16="http://schemas.microsoft.com/office/drawing/2014/main" id="{B760B3AE-82DC-A329-21F6-5EE4BFCAA6D9}"/>
              </a:ext>
            </a:extLst>
          </p:cNvPr>
          <p:cNvSpPr/>
          <p:nvPr/>
        </p:nvSpPr>
        <p:spPr>
          <a:xfrm>
            <a:off x="10137221" y="3242988"/>
            <a:ext cx="2041054" cy="776748"/>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ΚΡΕΜΑ ΣΑΝΤΙΓΥ</a:t>
            </a:r>
          </a:p>
        </p:txBody>
      </p:sp>
      <p:sp>
        <p:nvSpPr>
          <p:cNvPr id="22" name="Ορθογώνιο: Στρογγύλεμα γωνιών 21">
            <a:extLst>
              <a:ext uri="{FF2B5EF4-FFF2-40B4-BE49-F238E27FC236}">
                <a16:creationId xmlns:a16="http://schemas.microsoft.com/office/drawing/2014/main" id="{9DB6CF5C-0267-6536-15A2-8E83412930C8}"/>
              </a:ext>
            </a:extLst>
          </p:cNvPr>
          <p:cNvSpPr/>
          <p:nvPr/>
        </p:nvSpPr>
        <p:spPr>
          <a:xfrm>
            <a:off x="10137221" y="4797433"/>
            <a:ext cx="2041054" cy="527730"/>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ΕΞΑΓΩΝΙΚΟ ΠΡΙΣΜΑ</a:t>
            </a:r>
          </a:p>
        </p:txBody>
      </p:sp>
      <p:sp>
        <p:nvSpPr>
          <p:cNvPr id="23" name="Ορθογώνιο: Στρογγύλεμα γωνιών 22">
            <a:extLst>
              <a:ext uri="{FF2B5EF4-FFF2-40B4-BE49-F238E27FC236}">
                <a16:creationId xmlns:a16="http://schemas.microsoft.com/office/drawing/2014/main" id="{B71EBA4F-B3E3-5BB6-5044-86B34B3B9A50}"/>
              </a:ext>
            </a:extLst>
          </p:cNvPr>
          <p:cNvSpPr/>
          <p:nvPr/>
        </p:nvSpPr>
        <p:spPr>
          <a:xfrm>
            <a:off x="10145621" y="5404760"/>
            <a:ext cx="2041054" cy="527730"/>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ΒΑΣΗ</a:t>
            </a:r>
          </a:p>
        </p:txBody>
      </p:sp>
      <p:sp>
        <p:nvSpPr>
          <p:cNvPr id="24" name="Ορθογώνιο: Στρογγύλεμα γωνιών 23">
            <a:extLst>
              <a:ext uri="{FF2B5EF4-FFF2-40B4-BE49-F238E27FC236}">
                <a16:creationId xmlns:a16="http://schemas.microsoft.com/office/drawing/2014/main" id="{0C331BC8-3A69-B4E6-2A3F-50BE61426D75}"/>
              </a:ext>
            </a:extLst>
          </p:cNvPr>
          <p:cNvSpPr/>
          <p:nvPr/>
        </p:nvSpPr>
        <p:spPr>
          <a:xfrm>
            <a:off x="10123040" y="1860028"/>
            <a:ext cx="2041054" cy="539141"/>
          </a:xfrm>
          <a:prstGeom prst="roundRect">
            <a:avLst/>
          </a:prstGeom>
          <a:solidFill>
            <a:srgbClr val="FFFFCC"/>
          </a:solidFill>
          <a:ln w="5715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303A4E"/>
                </a:solidFill>
              </a:rPr>
              <a:t>ΚΟΡΥΦΗ</a:t>
            </a:r>
          </a:p>
        </p:txBody>
      </p:sp>
      <p:sp>
        <p:nvSpPr>
          <p:cNvPr id="25" name="Ορθογώνιο: Στρογγύλεμα γωνιών 24">
            <a:extLst>
              <a:ext uri="{FF2B5EF4-FFF2-40B4-BE49-F238E27FC236}">
                <a16:creationId xmlns:a16="http://schemas.microsoft.com/office/drawing/2014/main" id="{9C693621-1C93-E3A5-3B84-6346C81C509E}"/>
              </a:ext>
            </a:extLst>
          </p:cNvPr>
          <p:cNvSpPr/>
          <p:nvPr/>
        </p:nvSpPr>
        <p:spPr>
          <a:xfrm>
            <a:off x="10176171" y="4105003"/>
            <a:ext cx="2041054" cy="527730"/>
          </a:xfrm>
          <a:prstGeom prst="roundRect">
            <a:avLst/>
          </a:prstGeom>
          <a:solidFill>
            <a:srgbClr val="FFFFCC"/>
          </a:solidFill>
          <a:ln w="5715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303A4E"/>
                </a:solidFill>
              </a:rPr>
              <a:t>ΠΕΔΙΛΑ</a:t>
            </a:r>
          </a:p>
        </p:txBody>
      </p:sp>
      <p:sp>
        <p:nvSpPr>
          <p:cNvPr id="26" name="Ορθογώνιο: Στρογγύλεμα γωνιών 25">
            <a:extLst>
              <a:ext uri="{FF2B5EF4-FFF2-40B4-BE49-F238E27FC236}">
                <a16:creationId xmlns:a16="http://schemas.microsoft.com/office/drawing/2014/main" id="{6CB1D256-B239-B5B2-4784-069E91FF8D89}"/>
              </a:ext>
            </a:extLst>
          </p:cNvPr>
          <p:cNvSpPr/>
          <p:nvPr/>
        </p:nvSpPr>
        <p:spPr>
          <a:xfrm>
            <a:off x="10152102" y="4726057"/>
            <a:ext cx="2041054" cy="599106"/>
          </a:xfrm>
          <a:prstGeom prst="roundRect">
            <a:avLst/>
          </a:prstGeom>
          <a:solidFill>
            <a:srgbClr val="FFFFCC"/>
          </a:solidFill>
          <a:ln w="5715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303A4E"/>
                </a:solidFill>
              </a:rPr>
              <a:t>ΚΥΡΙΟ ΚΑΤΑΣΤΡΩΜΑ</a:t>
            </a:r>
          </a:p>
        </p:txBody>
      </p:sp>
      <p:sp>
        <p:nvSpPr>
          <p:cNvPr id="27" name="Ορθογώνιο: Στρογγύλεμα γωνιών 26">
            <a:extLst>
              <a:ext uri="{FF2B5EF4-FFF2-40B4-BE49-F238E27FC236}">
                <a16:creationId xmlns:a16="http://schemas.microsoft.com/office/drawing/2014/main" id="{173176CB-342E-291C-D6E2-CFD0DBB99D42}"/>
              </a:ext>
            </a:extLst>
          </p:cNvPr>
          <p:cNvSpPr/>
          <p:nvPr/>
        </p:nvSpPr>
        <p:spPr>
          <a:xfrm>
            <a:off x="10137219" y="5403725"/>
            <a:ext cx="2041054" cy="527730"/>
          </a:xfrm>
          <a:prstGeom prst="roundRect">
            <a:avLst/>
          </a:prstGeom>
          <a:solidFill>
            <a:srgbClr val="FFFFCC"/>
          </a:solidFill>
          <a:ln w="5715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303A4E"/>
                </a:solidFill>
              </a:rPr>
              <a:t>ΒΥΘΟΣ</a:t>
            </a:r>
          </a:p>
        </p:txBody>
      </p:sp>
      <p:pic>
        <p:nvPicPr>
          <p:cNvPr id="3" name="Εικόνα 2">
            <a:extLst>
              <a:ext uri="{FF2B5EF4-FFF2-40B4-BE49-F238E27FC236}">
                <a16:creationId xmlns:a16="http://schemas.microsoft.com/office/drawing/2014/main" id="{AD67CD41-E882-43F0-AFEE-2C310AEF37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1794" y="14221"/>
            <a:ext cx="1791316" cy="1451425"/>
          </a:xfrm>
          <a:prstGeom prst="rect">
            <a:avLst/>
          </a:prstGeom>
        </p:spPr>
      </p:pic>
      <p:pic>
        <p:nvPicPr>
          <p:cNvPr id="9" name="Εικόνα 8">
            <a:extLst>
              <a:ext uri="{FF2B5EF4-FFF2-40B4-BE49-F238E27FC236}">
                <a16:creationId xmlns:a16="http://schemas.microsoft.com/office/drawing/2014/main" id="{E417F6B3-89F1-211E-4D85-54E81B0C69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9537" y="11521"/>
            <a:ext cx="1791316" cy="1451425"/>
          </a:xfrm>
          <a:prstGeom prst="rect">
            <a:avLst/>
          </a:prstGeom>
        </p:spPr>
      </p:pic>
      <p:sp>
        <p:nvSpPr>
          <p:cNvPr id="10" name="Ορθογώνιο: Στρογγύλεμα γωνιών 9">
            <a:extLst>
              <a:ext uri="{FF2B5EF4-FFF2-40B4-BE49-F238E27FC236}">
                <a16:creationId xmlns:a16="http://schemas.microsoft.com/office/drawing/2014/main" id="{69D4BEAE-F72B-3EB5-D651-AEA7B7B47A1F}"/>
              </a:ext>
            </a:extLst>
          </p:cNvPr>
          <p:cNvSpPr/>
          <p:nvPr/>
        </p:nvSpPr>
        <p:spPr>
          <a:xfrm>
            <a:off x="-353642" y="1792372"/>
            <a:ext cx="2602071" cy="631596"/>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ΣΧΕΔΙΑΣΤΙΚΗ ΛΟΓΙΚΗ</a:t>
            </a:r>
            <a:r>
              <a:rPr lang="en-US" b="1" dirty="0">
                <a:solidFill>
                  <a:srgbClr val="FFFFCC"/>
                </a:solidFill>
              </a:rPr>
              <a:t>?</a:t>
            </a:r>
            <a:endParaRPr lang="el-GR" b="1" dirty="0">
              <a:solidFill>
                <a:srgbClr val="FFFFCC"/>
              </a:solidFill>
            </a:endParaRPr>
          </a:p>
        </p:txBody>
      </p:sp>
      <p:sp>
        <p:nvSpPr>
          <p:cNvPr id="11" name="Ορθογώνιο: Στρογγύλεμα γωνιών 10">
            <a:extLst>
              <a:ext uri="{FF2B5EF4-FFF2-40B4-BE49-F238E27FC236}">
                <a16:creationId xmlns:a16="http://schemas.microsoft.com/office/drawing/2014/main" id="{ED36E232-32E1-5A01-6564-5F5ABFC6F250}"/>
              </a:ext>
            </a:extLst>
          </p:cNvPr>
          <p:cNvSpPr/>
          <p:nvPr/>
        </p:nvSpPr>
        <p:spPr>
          <a:xfrm>
            <a:off x="2763047" y="1814559"/>
            <a:ext cx="1543751" cy="631596"/>
          </a:xfrm>
          <a:prstGeom prst="roundRect">
            <a:avLst/>
          </a:prstGeom>
          <a:solidFill>
            <a:srgbClr val="FFFFCC"/>
          </a:solidFill>
          <a:ln w="76200">
            <a:solidFill>
              <a:srgbClr val="303A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b="1" dirty="0">
                <a:solidFill>
                  <a:srgbClr val="303A4E"/>
                </a:solidFill>
              </a:rPr>
              <a:t>Top-down</a:t>
            </a:r>
            <a:endParaRPr lang="el-GR" b="1" dirty="0">
              <a:solidFill>
                <a:srgbClr val="303A4E"/>
              </a:solidFill>
            </a:endParaRPr>
          </a:p>
        </p:txBody>
      </p:sp>
      <p:sp>
        <p:nvSpPr>
          <p:cNvPr id="16" name="Ορθογώνιο: Στρογγύλεμα γωνιών 15">
            <a:extLst>
              <a:ext uri="{FF2B5EF4-FFF2-40B4-BE49-F238E27FC236}">
                <a16:creationId xmlns:a16="http://schemas.microsoft.com/office/drawing/2014/main" id="{54B0CFD5-BEDB-56A9-4482-1EA1BF3CDE04}"/>
              </a:ext>
            </a:extLst>
          </p:cNvPr>
          <p:cNvSpPr/>
          <p:nvPr/>
        </p:nvSpPr>
        <p:spPr>
          <a:xfrm>
            <a:off x="0" y="2708494"/>
            <a:ext cx="1894788" cy="3088232"/>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1" dirty="0">
                <a:solidFill>
                  <a:srgbClr val="FFFFCC"/>
                </a:solidFill>
              </a:rPr>
              <a:t>ΟΙ ΓΕΩΜΕΤΡΙΚΕΣ ΣΧΕΣΕΙΣ ΚΑΘΟΡΙΖΟΝΤΑΙ ΑΠΟ ΣΧΕΔΙΑΣΤΙΚΑ ΚΡΙΤΗΡΙΑ Η ΚΑΙ ΑΠΟ ΥΛΙΚΟΥΣ ΠΕΡΙΟΡΙΣΜΟΥΣ;</a:t>
            </a:r>
          </a:p>
        </p:txBody>
      </p:sp>
      <p:sp>
        <p:nvSpPr>
          <p:cNvPr id="17" name="Ορθογώνιο: Στρογγύλεμα γωνιών 16">
            <a:extLst>
              <a:ext uri="{FF2B5EF4-FFF2-40B4-BE49-F238E27FC236}">
                <a16:creationId xmlns:a16="http://schemas.microsoft.com/office/drawing/2014/main" id="{12CAFACF-432C-D9FD-FDCE-F7D7BF1805C6}"/>
              </a:ext>
            </a:extLst>
          </p:cNvPr>
          <p:cNvSpPr/>
          <p:nvPr/>
        </p:nvSpPr>
        <p:spPr>
          <a:xfrm>
            <a:off x="2763046" y="3948387"/>
            <a:ext cx="1543751" cy="631596"/>
          </a:xfrm>
          <a:prstGeom prst="roundRect">
            <a:avLst/>
          </a:prstGeom>
          <a:solidFill>
            <a:srgbClr val="FFFFCC"/>
          </a:solidFill>
          <a:ln w="76200">
            <a:solidFill>
              <a:srgbClr val="303A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1" dirty="0">
                <a:solidFill>
                  <a:srgbClr val="303A4E"/>
                </a:solidFill>
              </a:rPr>
              <a:t>ΣΧΕΔΙΑΣΤΙΚΑ ΚΡΙΤΗΡΙΑ</a:t>
            </a:r>
          </a:p>
        </p:txBody>
      </p:sp>
      <p:pic>
        <p:nvPicPr>
          <p:cNvPr id="39" name="Εικόνα 38">
            <a:extLst>
              <a:ext uri="{FF2B5EF4-FFF2-40B4-BE49-F238E27FC236}">
                <a16:creationId xmlns:a16="http://schemas.microsoft.com/office/drawing/2014/main" id="{F24AC0CC-F04E-9423-B44C-3AC82516615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9167" r="91771">
                        <a14:foregroundMark x1="10729" y1="63438" x2="55313" y2="77813"/>
                        <a14:foregroundMark x1="55313" y1="77813" x2="74896" y2="70000"/>
                        <a14:foregroundMark x1="74896" y1="70000" x2="90625" y2="58359"/>
                        <a14:foregroundMark x1="90625" y1="58359" x2="93438" y2="41484"/>
                        <a14:foregroundMark x1="93438" y1="41484" x2="82083" y2="25391"/>
                        <a14:foregroundMark x1="82083" y1="25391" x2="62396" y2="16641"/>
                        <a14:foregroundMark x1="62396" y1="16641" x2="37083" y2="18359"/>
                        <a14:foregroundMark x1="37083" y1="18359" x2="15417" y2="25859"/>
                        <a14:foregroundMark x1="15417" y1="25859" x2="9167" y2="60078"/>
                        <a14:foregroundMark x1="9167" y1="60078" x2="9792" y2="63906"/>
                        <a14:foregroundMark x1="88542" y1="30000" x2="91771" y2="35000"/>
                      </a14:backgroundRemoval>
                    </a14:imgEffect>
                  </a14:imgLayer>
                </a14:imgProps>
              </a:ext>
              <a:ext uri="{28A0092B-C50C-407E-A947-70E740481C1C}">
                <a14:useLocalDpi xmlns:a14="http://schemas.microsoft.com/office/drawing/2010/main" val="0"/>
              </a:ext>
            </a:extLst>
          </a:blip>
          <a:stretch>
            <a:fillRect/>
          </a:stretch>
        </p:blipFill>
        <p:spPr>
          <a:xfrm>
            <a:off x="4695438" y="2975333"/>
            <a:ext cx="2406974" cy="3209300"/>
          </a:xfrm>
          <a:prstGeom prst="rect">
            <a:avLst/>
          </a:prstGeom>
        </p:spPr>
      </p:pic>
      <p:cxnSp>
        <p:nvCxnSpPr>
          <p:cNvPr id="43" name="Ευθεία γραμμή σύνδεσης 42">
            <a:extLst>
              <a:ext uri="{FF2B5EF4-FFF2-40B4-BE49-F238E27FC236}">
                <a16:creationId xmlns:a16="http://schemas.microsoft.com/office/drawing/2014/main" id="{50B2FADF-8AD7-5175-CA63-0EE383826AC1}"/>
              </a:ext>
            </a:extLst>
          </p:cNvPr>
          <p:cNvCxnSpPr>
            <a:cxnSpLocks/>
          </p:cNvCxnSpPr>
          <p:nvPr/>
        </p:nvCxnSpPr>
        <p:spPr>
          <a:xfrm flipH="1">
            <a:off x="8900591" y="2091435"/>
            <a:ext cx="1492519" cy="672551"/>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cxnSp>
        <p:nvCxnSpPr>
          <p:cNvPr id="46" name="Ευθεία γραμμή σύνδεσης 45">
            <a:extLst>
              <a:ext uri="{FF2B5EF4-FFF2-40B4-BE49-F238E27FC236}">
                <a16:creationId xmlns:a16="http://schemas.microsoft.com/office/drawing/2014/main" id="{D6BE50AD-956C-A5DE-114C-9BDA60ED65F7}"/>
              </a:ext>
            </a:extLst>
          </p:cNvPr>
          <p:cNvCxnSpPr>
            <a:cxnSpLocks/>
          </p:cNvCxnSpPr>
          <p:nvPr/>
        </p:nvCxnSpPr>
        <p:spPr>
          <a:xfrm flipH="1">
            <a:off x="9029693" y="2866914"/>
            <a:ext cx="1509739" cy="407197"/>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cxnSp>
        <p:nvCxnSpPr>
          <p:cNvPr id="48" name="Ευθεία γραμμή σύνδεσης 47">
            <a:extLst>
              <a:ext uri="{FF2B5EF4-FFF2-40B4-BE49-F238E27FC236}">
                <a16:creationId xmlns:a16="http://schemas.microsoft.com/office/drawing/2014/main" id="{BF55B8B3-BFEE-CD03-F1DD-A6AD54B9A76E}"/>
              </a:ext>
            </a:extLst>
          </p:cNvPr>
          <p:cNvCxnSpPr>
            <a:cxnSpLocks/>
            <a:stCxn id="20" idx="1"/>
          </p:cNvCxnSpPr>
          <p:nvPr/>
        </p:nvCxnSpPr>
        <p:spPr>
          <a:xfrm flipH="1">
            <a:off x="9138186" y="3631362"/>
            <a:ext cx="999035" cy="48968"/>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cxnSp>
        <p:nvCxnSpPr>
          <p:cNvPr id="50" name="Ευθεία γραμμή σύνδεσης 49">
            <a:extLst>
              <a:ext uri="{FF2B5EF4-FFF2-40B4-BE49-F238E27FC236}">
                <a16:creationId xmlns:a16="http://schemas.microsoft.com/office/drawing/2014/main" id="{B29E5509-39B0-FACB-5F7B-36945B2705D8}"/>
              </a:ext>
            </a:extLst>
          </p:cNvPr>
          <p:cNvCxnSpPr>
            <a:cxnSpLocks/>
          </p:cNvCxnSpPr>
          <p:nvPr/>
        </p:nvCxnSpPr>
        <p:spPr>
          <a:xfrm flipH="1" flipV="1">
            <a:off x="8466874" y="4350546"/>
            <a:ext cx="1817205" cy="44048"/>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cxnSp>
        <p:nvCxnSpPr>
          <p:cNvPr id="52" name="Ευθεία γραμμή σύνδεσης 51">
            <a:extLst>
              <a:ext uri="{FF2B5EF4-FFF2-40B4-BE49-F238E27FC236}">
                <a16:creationId xmlns:a16="http://schemas.microsoft.com/office/drawing/2014/main" id="{629CA0D5-10BF-A7E5-1208-A096B22FAD7D}"/>
              </a:ext>
            </a:extLst>
          </p:cNvPr>
          <p:cNvCxnSpPr>
            <a:cxnSpLocks/>
          </p:cNvCxnSpPr>
          <p:nvPr/>
        </p:nvCxnSpPr>
        <p:spPr>
          <a:xfrm flipH="1" flipV="1">
            <a:off x="9375476" y="4195257"/>
            <a:ext cx="800695" cy="134505"/>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cxnSp>
        <p:nvCxnSpPr>
          <p:cNvPr id="54" name="Ευθεία γραμμή σύνδεσης 53">
            <a:extLst>
              <a:ext uri="{FF2B5EF4-FFF2-40B4-BE49-F238E27FC236}">
                <a16:creationId xmlns:a16="http://schemas.microsoft.com/office/drawing/2014/main" id="{F76B34B4-8DA9-B9A6-F519-8E5DDFD66CD4}"/>
              </a:ext>
            </a:extLst>
          </p:cNvPr>
          <p:cNvCxnSpPr>
            <a:cxnSpLocks/>
          </p:cNvCxnSpPr>
          <p:nvPr/>
        </p:nvCxnSpPr>
        <p:spPr>
          <a:xfrm flipH="1">
            <a:off x="9497452" y="5092378"/>
            <a:ext cx="895658" cy="396357"/>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cxnSp>
        <p:nvCxnSpPr>
          <p:cNvPr id="57" name="Ευθεία γραμμή σύνδεσης 56">
            <a:extLst>
              <a:ext uri="{FF2B5EF4-FFF2-40B4-BE49-F238E27FC236}">
                <a16:creationId xmlns:a16="http://schemas.microsoft.com/office/drawing/2014/main" id="{1152BC50-E43E-C3E0-7ABA-AFE7B4CC314B}"/>
              </a:ext>
            </a:extLst>
          </p:cNvPr>
          <p:cNvCxnSpPr>
            <a:cxnSpLocks/>
          </p:cNvCxnSpPr>
          <p:nvPr/>
        </p:nvCxnSpPr>
        <p:spPr>
          <a:xfrm flipH="1" flipV="1">
            <a:off x="9637703" y="5637497"/>
            <a:ext cx="646376" cy="60187"/>
          </a:xfrm>
          <a:prstGeom prst="line">
            <a:avLst/>
          </a:prstGeom>
          <a:ln w="57150">
            <a:solidFill>
              <a:srgbClr val="303A4E"/>
            </a:solidFill>
          </a:ln>
        </p:spPr>
        <p:style>
          <a:lnRef idx="1">
            <a:schemeClr val="accent1"/>
          </a:lnRef>
          <a:fillRef idx="0">
            <a:schemeClr val="accent1"/>
          </a:fillRef>
          <a:effectRef idx="0">
            <a:schemeClr val="accent1"/>
          </a:effectRef>
          <a:fontRef idx="minor">
            <a:schemeClr val="tx1"/>
          </a:fontRef>
        </p:style>
      </p:cxnSp>
      <p:pic>
        <p:nvPicPr>
          <p:cNvPr id="59" name="Θέση περιεχομένου 8">
            <a:extLst>
              <a:ext uri="{FF2B5EF4-FFF2-40B4-BE49-F238E27FC236}">
                <a16:creationId xmlns:a16="http://schemas.microsoft.com/office/drawing/2014/main" id="{DA5F057D-58EA-DB3B-CF09-A42B3ED6A1C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250" b="95000" l="2658" r="96678">
                        <a14:foregroundMark x1="7087" y1="60547" x2="12292" y2="73906"/>
                        <a14:foregroundMark x1="12292" y1="73906" x2="35105" y2="91172"/>
                        <a14:foregroundMark x1="35105" y1="91172" x2="58804" y2="91719"/>
                        <a14:foregroundMark x1="58804" y1="91719" x2="77409" y2="88672"/>
                        <a14:foregroundMark x1="77409" y1="88672" x2="90587" y2="70078"/>
                        <a14:foregroundMark x1="90587" y1="70078" x2="86932" y2="62969"/>
                        <a14:foregroundMark x1="86932" y1="62969" x2="85604" y2="61641"/>
                        <a14:foregroundMark x1="39646" y1="95234" x2="59690" y2="93203"/>
                        <a14:foregroundMark x1="84718" y1="43359" x2="92027" y2="63281"/>
                        <a14:foregroundMark x1="92027" y1="63281" x2="92027" y2="63984"/>
                        <a14:foregroundMark x1="95127" y1="68828" x2="95127" y2="69453"/>
                        <a14:foregroundMark x1="96456" y1="73047" x2="96456" y2="73047"/>
                        <a14:foregroundMark x1="94684" y1="78828" x2="94684" y2="78828"/>
                        <a14:foregroundMark x1="96456" y1="67109" x2="96456" y2="67109"/>
                        <a14:foregroundMark x1="96678" y1="67109" x2="94241" y2="68203"/>
                        <a14:foregroundMark x1="96678" y1="69297" x2="96678" y2="69297"/>
                        <a14:foregroundMark x1="94241" y1="70547" x2="94241" y2="70547"/>
                        <a14:foregroundMark x1="3101" y1="58672" x2="3101" y2="58672"/>
                        <a14:foregroundMark x1="3544" y1="63672" x2="3544" y2="63672"/>
                        <a14:foregroundMark x1="4430" y1="62109" x2="4430" y2="62109"/>
                        <a14:foregroundMark x1="2658" y1="63984" x2="2658" y2="63984"/>
                        <a14:foregroundMark x1="51827" y1="36250" x2="49834" y2="49609"/>
                        <a14:foregroundMark x1="47619" y1="41250" x2="51827" y2="42188"/>
                        <a14:foregroundMark x1="33001" y1="51797" x2="35659" y2="48047"/>
                        <a14:foregroundMark x1="53156" y1="6250" x2="53156" y2="6250"/>
                      </a14:backgroundRemoval>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10814952" y="-8569"/>
            <a:ext cx="1260049" cy="1698598"/>
          </a:xfrm>
          <a:prstGeom prst="rect">
            <a:avLst/>
          </a:prstGeom>
          <a:ln>
            <a:noFill/>
          </a:ln>
          <a:effectLst>
            <a:outerShdw blurRad="292100" dist="139700" dir="2700000" algn="tl" rotWithShape="0">
              <a:srgbClr val="333333">
                <a:alpha val="65000"/>
              </a:srgbClr>
            </a:outerShdw>
          </a:effectLst>
        </p:spPr>
      </p:pic>
      <p:pic>
        <p:nvPicPr>
          <p:cNvPr id="1028" name="Picture 4">
            <a:extLst>
              <a:ext uri="{FF2B5EF4-FFF2-40B4-BE49-F238E27FC236}">
                <a16:creationId xmlns:a16="http://schemas.microsoft.com/office/drawing/2014/main" id="{ABA41598-45F6-0887-635A-C3E6ADD146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9420" y="0"/>
            <a:ext cx="2177249" cy="1540785"/>
          </a:xfrm>
          <a:prstGeom prst="rect">
            <a:avLst/>
          </a:prstGeom>
          <a:noFill/>
          <a:extLst>
            <a:ext uri="{909E8E84-426E-40DD-AFC4-6F175D3DCCD1}">
              <a14:hiddenFill xmlns:a14="http://schemas.microsoft.com/office/drawing/2010/main">
                <a:solidFill>
                  <a:srgbClr val="FFFFFF"/>
                </a:solidFill>
              </a14:hiddenFill>
            </a:ext>
          </a:extLst>
        </p:spPr>
      </p:pic>
      <p:sp>
        <p:nvSpPr>
          <p:cNvPr id="2" name="Ορθογώνιο: Στρογγύλεμα γωνιών 1">
            <a:extLst>
              <a:ext uri="{FF2B5EF4-FFF2-40B4-BE49-F238E27FC236}">
                <a16:creationId xmlns:a16="http://schemas.microsoft.com/office/drawing/2014/main" id="{CE22DAE1-1E32-D0EA-1F9A-665B88C83E3C}"/>
              </a:ext>
            </a:extLst>
          </p:cNvPr>
          <p:cNvSpPr/>
          <p:nvPr/>
        </p:nvSpPr>
        <p:spPr>
          <a:xfrm>
            <a:off x="10159006" y="3284597"/>
            <a:ext cx="2041054" cy="727083"/>
          </a:xfrm>
          <a:prstGeom prst="roundRect">
            <a:avLst/>
          </a:prstGeom>
          <a:solidFill>
            <a:srgbClr val="FFFFCC"/>
          </a:solidFill>
          <a:ln w="5715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303A4E"/>
                </a:solidFill>
              </a:rPr>
              <a:t>ΚΥΚΛΙΚΟ ΤΟΥΝΕΛ</a:t>
            </a:r>
          </a:p>
        </p:txBody>
      </p:sp>
    </p:spTree>
    <p:extLst>
      <p:ext uri="{BB962C8B-B14F-4D97-AF65-F5344CB8AC3E}">
        <p14:creationId xmlns:p14="http://schemas.microsoft.com/office/powerpoint/2010/main" val="3386310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p:cTn id="13" dur="500" fill="hold"/>
                                        <p:tgtEl>
                                          <p:spTgt spid="1028"/>
                                        </p:tgtEl>
                                        <p:attrNameLst>
                                          <p:attrName>ppt_w</p:attrName>
                                        </p:attrNameLst>
                                      </p:cBhvr>
                                      <p:tavLst>
                                        <p:tav tm="0">
                                          <p:val>
                                            <p:fltVal val="0"/>
                                          </p:val>
                                        </p:tav>
                                        <p:tav tm="100000">
                                          <p:val>
                                            <p:strVal val="#ppt_w"/>
                                          </p:val>
                                        </p:tav>
                                      </p:tavLst>
                                    </p:anim>
                                    <p:anim calcmode="lin" valueType="num">
                                      <p:cBhvr>
                                        <p:cTn id="14" dur="500" fill="hold"/>
                                        <p:tgtEl>
                                          <p:spTgt spid="1028"/>
                                        </p:tgtEl>
                                        <p:attrNameLst>
                                          <p:attrName>ppt_h</p:attrName>
                                        </p:attrNameLst>
                                      </p:cBhvr>
                                      <p:tavLst>
                                        <p:tav tm="0">
                                          <p:val>
                                            <p:fltVal val="0"/>
                                          </p:val>
                                        </p:tav>
                                        <p:tav tm="100000">
                                          <p:val>
                                            <p:strVal val="#ppt_h"/>
                                          </p:val>
                                        </p:tav>
                                      </p:tavLst>
                                    </p:anim>
                                    <p:anim calcmode="lin" valueType="num">
                                      <p:cBhvr>
                                        <p:cTn id="15" dur="500" fill="hold"/>
                                        <p:tgtEl>
                                          <p:spTgt spid="1028"/>
                                        </p:tgtEl>
                                        <p:attrNameLst>
                                          <p:attrName>style.rotation</p:attrName>
                                        </p:attrNameLst>
                                      </p:cBhvr>
                                      <p:tavLst>
                                        <p:tav tm="0">
                                          <p:val>
                                            <p:fltVal val="90"/>
                                          </p:val>
                                        </p:tav>
                                        <p:tav tm="100000">
                                          <p:val>
                                            <p:fltVal val="0"/>
                                          </p:val>
                                        </p:tav>
                                      </p:tavLst>
                                    </p:anim>
                                    <p:animEffect transition="in" filter="fade">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500" fill="hold"/>
                                        <p:tgtEl>
                                          <p:spTgt spid="2"/>
                                        </p:tgtEl>
                                        <p:attrNameLst>
                                          <p:attrName>ppt_x</p:attrName>
                                        </p:attrNameLst>
                                      </p:cBhvr>
                                      <p:tavLst>
                                        <p:tav tm="0">
                                          <p:val>
                                            <p:strVal val="#ppt_x"/>
                                          </p:val>
                                        </p:tav>
                                        <p:tav tm="100000">
                                          <p:val>
                                            <p:strVal val="#ppt_x"/>
                                          </p:val>
                                        </p:tav>
                                      </p:tavLst>
                                    </p:anim>
                                    <p:anim calcmode="lin" valueType="num">
                                      <p:cBhvr additive="base">
                                        <p:cTn id="96" dur="500" fill="hold"/>
                                        <p:tgtEl>
                                          <p:spTgt spid="2"/>
                                        </p:tgtEl>
                                        <p:attrNameLst>
                                          <p:attrName>ppt_y</p:attrName>
                                        </p:attrNameLst>
                                      </p:cBhvr>
                                      <p:tavLst>
                                        <p:tav tm="0">
                                          <p:val>
                                            <p:strVal val="1+#ppt_h/2"/>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par>
                                <p:cTn id="100" presetID="10" presetClass="entr" presetSubtype="0" fill="hold"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grpId="0" nodeType="click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0-#ppt_w/2"/>
                                          </p:val>
                                        </p:tav>
                                        <p:tav tm="100000">
                                          <p:val>
                                            <p:strVal val="#ppt_x"/>
                                          </p:val>
                                        </p:tav>
                                      </p:tavLst>
                                    </p:anim>
                                    <p:anim calcmode="lin" valueType="num">
                                      <p:cBhvr additive="base">
                                        <p:cTn id="10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8" fill="hold" grpId="0" nodeType="clickEffect">
                                  <p:stCondLst>
                                    <p:cond delay="0"/>
                                  </p:stCondLst>
                                  <p:childTnLst>
                                    <p:set>
                                      <p:cBhvr>
                                        <p:cTn id="117" dur="1" fill="hold">
                                          <p:stCondLst>
                                            <p:cond delay="0"/>
                                          </p:stCondLst>
                                        </p:cTn>
                                        <p:tgtEl>
                                          <p:spTgt spid="16"/>
                                        </p:tgtEl>
                                        <p:attrNameLst>
                                          <p:attrName>style.visibility</p:attrName>
                                        </p:attrNameLst>
                                      </p:cBhvr>
                                      <p:to>
                                        <p:strVal val="visible"/>
                                      </p:to>
                                    </p:set>
                                    <p:anim calcmode="lin" valueType="num">
                                      <p:cBhvr additive="base">
                                        <p:cTn id="118" dur="500" fill="hold"/>
                                        <p:tgtEl>
                                          <p:spTgt spid="16"/>
                                        </p:tgtEl>
                                        <p:attrNameLst>
                                          <p:attrName>ppt_x</p:attrName>
                                        </p:attrNameLst>
                                      </p:cBhvr>
                                      <p:tavLst>
                                        <p:tav tm="0">
                                          <p:val>
                                            <p:strVal val="0-#ppt_w/2"/>
                                          </p:val>
                                        </p:tav>
                                        <p:tav tm="100000">
                                          <p:val>
                                            <p:strVal val="#ppt_x"/>
                                          </p:val>
                                        </p:tav>
                                      </p:tavLst>
                                    </p:anim>
                                    <p:anim calcmode="lin" valueType="num">
                                      <p:cBhvr additive="base">
                                        <p:cTn id="11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19" grpId="0" animBg="1"/>
      <p:bldP spid="20" grpId="0" animBg="1"/>
      <p:bldP spid="22" grpId="0" animBg="1"/>
      <p:bldP spid="23" grpId="0" animBg="1"/>
      <p:bldP spid="24" grpId="0" animBg="1"/>
      <p:bldP spid="25" grpId="0" animBg="1"/>
      <p:bldP spid="26" grpId="0" animBg="1"/>
      <p:bldP spid="27" grpId="0" animBg="1"/>
      <p:bldP spid="10" grpId="0" animBg="1"/>
      <p:bldP spid="11" grpId="0" animBg="1"/>
      <p:bldP spid="16" grpId="0" animBg="1"/>
      <p:bldP spid="17"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cxnSp>
        <p:nvCxnSpPr>
          <p:cNvPr id="1057" name="Ευθεία γραμμή σύνδεσης 1056">
            <a:extLst>
              <a:ext uri="{FF2B5EF4-FFF2-40B4-BE49-F238E27FC236}">
                <a16:creationId xmlns:a16="http://schemas.microsoft.com/office/drawing/2014/main" id="{0499C69F-2D4E-ABBD-F320-1B238B584876}"/>
              </a:ext>
            </a:extLst>
          </p:cNvPr>
          <p:cNvCxnSpPr>
            <a:cxnSpLocks/>
          </p:cNvCxnSpPr>
          <p:nvPr/>
        </p:nvCxnSpPr>
        <p:spPr>
          <a:xfrm flipV="1">
            <a:off x="3812238" y="2425590"/>
            <a:ext cx="2351320" cy="1512263"/>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cxnSp>
        <p:nvCxnSpPr>
          <p:cNvPr id="1029" name="Ευθεία γραμμή σύνδεσης 1028">
            <a:extLst>
              <a:ext uri="{FF2B5EF4-FFF2-40B4-BE49-F238E27FC236}">
                <a16:creationId xmlns:a16="http://schemas.microsoft.com/office/drawing/2014/main" id="{A4708C1A-E441-67EB-D5A4-E859A333CA21}"/>
              </a:ext>
            </a:extLst>
          </p:cNvPr>
          <p:cNvCxnSpPr>
            <a:cxnSpLocks/>
          </p:cNvCxnSpPr>
          <p:nvPr/>
        </p:nvCxnSpPr>
        <p:spPr>
          <a:xfrm flipV="1">
            <a:off x="5460894" y="2417462"/>
            <a:ext cx="855298" cy="1220269"/>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sp>
        <p:nvSpPr>
          <p:cNvPr id="4" name="Ορθογώνιο 3">
            <a:extLst>
              <a:ext uri="{FF2B5EF4-FFF2-40B4-BE49-F238E27FC236}">
                <a16:creationId xmlns:a16="http://schemas.microsoft.com/office/drawing/2014/main" id="{86E856CD-A13C-0E71-EEF3-09C9DF4EEB88}"/>
              </a:ext>
            </a:extLst>
          </p:cNvPr>
          <p:cNvSpPr/>
          <p:nvPr/>
        </p:nvSpPr>
        <p:spPr>
          <a:xfrm>
            <a:off x="0" y="6081252"/>
            <a:ext cx="12192000" cy="776748"/>
          </a:xfrm>
          <a:prstGeom prst="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3600" b="1" dirty="0">
                <a:solidFill>
                  <a:srgbClr val="FFFFCC"/>
                </a:solidFill>
              </a:rPr>
              <a:t>ΜΟΝΑΔΑ</a:t>
            </a:r>
          </a:p>
        </p:txBody>
      </p:sp>
      <p:sp>
        <p:nvSpPr>
          <p:cNvPr id="8" name="Ορθογώνιο: Στρογγύλεμα γωνιών 7">
            <a:extLst>
              <a:ext uri="{FF2B5EF4-FFF2-40B4-BE49-F238E27FC236}">
                <a16:creationId xmlns:a16="http://schemas.microsoft.com/office/drawing/2014/main" id="{81665914-90D4-4156-E736-505088A299B6}"/>
              </a:ext>
            </a:extLst>
          </p:cNvPr>
          <p:cNvSpPr/>
          <p:nvPr/>
        </p:nvSpPr>
        <p:spPr>
          <a:xfrm>
            <a:off x="-381556" y="1153389"/>
            <a:ext cx="2602071" cy="631596"/>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ΜΟΝΑΔΑ 1</a:t>
            </a:r>
          </a:p>
        </p:txBody>
      </p:sp>
      <p:sp>
        <p:nvSpPr>
          <p:cNvPr id="9" name="Ορθογώνιο: Στρογγύλεμα γωνιών 8">
            <a:extLst>
              <a:ext uri="{FF2B5EF4-FFF2-40B4-BE49-F238E27FC236}">
                <a16:creationId xmlns:a16="http://schemas.microsoft.com/office/drawing/2014/main" id="{AB54D1EE-54C9-B922-1815-A450E8F7968A}"/>
              </a:ext>
            </a:extLst>
          </p:cNvPr>
          <p:cNvSpPr/>
          <p:nvPr/>
        </p:nvSpPr>
        <p:spPr>
          <a:xfrm>
            <a:off x="-381557" y="2152630"/>
            <a:ext cx="2602071" cy="631596"/>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ΜΟΝΑΔΑ 2</a:t>
            </a:r>
          </a:p>
        </p:txBody>
      </p:sp>
      <p:sp>
        <p:nvSpPr>
          <p:cNvPr id="10" name="Ορθογώνιο: Στρογγύλεμα γωνιών 9">
            <a:extLst>
              <a:ext uri="{FF2B5EF4-FFF2-40B4-BE49-F238E27FC236}">
                <a16:creationId xmlns:a16="http://schemas.microsoft.com/office/drawing/2014/main" id="{FBB5041E-FBDF-2D19-7F0E-F9C5A1AE2942}"/>
              </a:ext>
            </a:extLst>
          </p:cNvPr>
          <p:cNvSpPr/>
          <p:nvPr/>
        </p:nvSpPr>
        <p:spPr>
          <a:xfrm>
            <a:off x="2749675" y="1153389"/>
            <a:ext cx="2129848" cy="631596"/>
          </a:xfrm>
          <a:prstGeom prst="roundRect">
            <a:avLst/>
          </a:prstGeom>
          <a:solidFill>
            <a:srgbClr val="FFFFCC"/>
          </a:solidFill>
          <a:ln w="76200">
            <a:solidFill>
              <a:srgbClr val="303A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303A4E"/>
                </a:solidFill>
              </a:rPr>
              <a:t>Miura pattern</a:t>
            </a:r>
            <a:endParaRPr lang="el-GR" b="1" dirty="0">
              <a:solidFill>
                <a:srgbClr val="303A4E"/>
              </a:solidFill>
            </a:endParaRPr>
          </a:p>
        </p:txBody>
      </p:sp>
      <p:sp>
        <p:nvSpPr>
          <p:cNvPr id="11" name="Ορθογώνιο: Στρογγύλεμα γωνιών 10">
            <a:extLst>
              <a:ext uri="{FF2B5EF4-FFF2-40B4-BE49-F238E27FC236}">
                <a16:creationId xmlns:a16="http://schemas.microsoft.com/office/drawing/2014/main" id="{DBA7AE9A-F959-B7B6-00E1-757DF4E83C80}"/>
              </a:ext>
            </a:extLst>
          </p:cNvPr>
          <p:cNvSpPr/>
          <p:nvPr/>
        </p:nvSpPr>
        <p:spPr>
          <a:xfrm>
            <a:off x="2749675" y="2152630"/>
            <a:ext cx="2129848" cy="631596"/>
          </a:xfrm>
          <a:prstGeom prst="roundRect">
            <a:avLst/>
          </a:prstGeom>
          <a:solidFill>
            <a:srgbClr val="FFFFCC"/>
          </a:solidFill>
          <a:ln w="76200">
            <a:solidFill>
              <a:srgbClr val="303A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303A4E"/>
                </a:solidFill>
              </a:rPr>
              <a:t>Yoshimura pattern</a:t>
            </a:r>
            <a:endParaRPr lang="el-GR" b="1" dirty="0">
              <a:solidFill>
                <a:srgbClr val="303A4E"/>
              </a:solidFill>
            </a:endParaRPr>
          </a:p>
        </p:txBody>
      </p:sp>
      <p:cxnSp>
        <p:nvCxnSpPr>
          <p:cNvPr id="13" name="Ευθεία γραμμή σύνδεσης 12">
            <a:extLst>
              <a:ext uri="{FF2B5EF4-FFF2-40B4-BE49-F238E27FC236}">
                <a16:creationId xmlns:a16="http://schemas.microsoft.com/office/drawing/2014/main" id="{76BF6B4C-3775-7971-FACE-2603594E757A}"/>
              </a:ext>
            </a:extLst>
          </p:cNvPr>
          <p:cNvCxnSpPr>
            <a:endCxn id="10" idx="1"/>
          </p:cNvCxnSpPr>
          <p:nvPr/>
        </p:nvCxnSpPr>
        <p:spPr>
          <a:xfrm flipV="1">
            <a:off x="2220514" y="1469187"/>
            <a:ext cx="529161" cy="7888"/>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cxnSp>
        <p:nvCxnSpPr>
          <p:cNvPr id="15" name="Ευθεία γραμμή σύνδεσης 14">
            <a:extLst>
              <a:ext uri="{FF2B5EF4-FFF2-40B4-BE49-F238E27FC236}">
                <a16:creationId xmlns:a16="http://schemas.microsoft.com/office/drawing/2014/main" id="{F149684E-7BCB-44D8-6350-A72F4513ECD0}"/>
              </a:ext>
            </a:extLst>
          </p:cNvPr>
          <p:cNvCxnSpPr>
            <a:stCxn id="9" idx="3"/>
            <a:endCxn id="11" idx="1"/>
          </p:cNvCxnSpPr>
          <p:nvPr/>
        </p:nvCxnSpPr>
        <p:spPr>
          <a:xfrm>
            <a:off x="2220514" y="2468428"/>
            <a:ext cx="529161" cy="0"/>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cxnSp>
        <p:nvCxnSpPr>
          <p:cNvPr id="18" name="Ευθεία γραμμή σύνδεσης 17">
            <a:extLst>
              <a:ext uri="{FF2B5EF4-FFF2-40B4-BE49-F238E27FC236}">
                <a16:creationId xmlns:a16="http://schemas.microsoft.com/office/drawing/2014/main" id="{86B3F938-ADF0-0529-373F-C2C4D9FCC61A}"/>
              </a:ext>
            </a:extLst>
          </p:cNvPr>
          <p:cNvCxnSpPr>
            <a:cxnSpLocks/>
          </p:cNvCxnSpPr>
          <p:nvPr/>
        </p:nvCxnSpPr>
        <p:spPr>
          <a:xfrm>
            <a:off x="4879522" y="1469187"/>
            <a:ext cx="1172672" cy="90895"/>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pic>
        <p:nvPicPr>
          <p:cNvPr id="17" name="Θέση περιεχομένου 16">
            <a:extLst>
              <a:ext uri="{FF2B5EF4-FFF2-40B4-BE49-F238E27FC236}">
                <a16:creationId xmlns:a16="http://schemas.microsoft.com/office/drawing/2014/main" id="{B6EF0732-5DD5-9CA0-1CEE-C967C5219EC8}"/>
              </a:ext>
            </a:extLst>
          </p:cNvPr>
          <p:cNvPicPr>
            <a:picLocks noGrp="1" noChangeAspect="1"/>
          </p:cNvPicPr>
          <p:nvPr>
            <p:ph idx="1"/>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ackgroundRemoval t="10000" b="90000" l="10000" r="90000">
                        <a14:backgroundMark x1="25547" y1="81563" x2="31016" y2="81563"/>
                        <a14:backgroundMark x1="64531" y1="82188" x2="65313" y2="81771"/>
                      </a14:backgroundRemoval>
                    </a14:imgEffect>
                  </a14:imgLayer>
                </a14:imgProps>
              </a:ext>
              <a:ext uri="{28A0092B-C50C-407E-A947-70E740481C1C}">
                <a14:useLocalDpi xmlns:a14="http://schemas.microsoft.com/office/drawing/2010/main" val="0"/>
              </a:ext>
            </a:extLst>
          </a:blip>
          <a:stretch>
            <a:fillRect/>
          </a:stretch>
        </p:blipFill>
        <p:spPr>
          <a:xfrm>
            <a:off x="7657664" y="659773"/>
            <a:ext cx="2215266" cy="1661450"/>
          </a:xfrm>
        </p:spPr>
      </p:pic>
      <p:sp>
        <p:nvSpPr>
          <p:cNvPr id="21" name="Ορθογώνιο: Στρογγύλεμα γωνιών 20">
            <a:extLst>
              <a:ext uri="{FF2B5EF4-FFF2-40B4-BE49-F238E27FC236}">
                <a16:creationId xmlns:a16="http://schemas.microsoft.com/office/drawing/2014/main" id="{DD2EE90D-496B-EFED-356C-482584F93194}"/>
              </a:ext>
            </a:extLst>
          </p:cNvPr>
          <p:cNvSpPr/>
          <p:nvPr/>
        </p:nvSpPr>
        <p:spPr>
          <a:xfrm>
            <a:off x="2885205" y="-128749"/>
            <a:ext cx="1682517" cy="908110"/>
          </a:xfrm>
          <a:prstGeom prst="roundRect">
            <a:avLst>
              <a:gd name="adj" fmla="val 50000"/>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1" dirty="0">
                <a:solidFill>
                  <a:srgbClr val="FFFFCC"/>
                </a:solidFill>
              </a:rPr>
              <a:t>ΕΙΔΟΣ ΜΟΝΑΔΑΣ</a:t>
            </a:r>
          </a:p>
        </p:txBody>
      </p:sp>
      <p:sp>
        <p:nvSpPr>
          <p:cNvPr id="22" name="Ορθογώνιο: Στρογγύλεμα γωνιών 21">
            <a:extLst>
              <a:ext uri="{FF2B5EF4-FFF2-40B4-BE49-F238E27FC236}">
                <a16:creationId xmlns:a16="http://schemas.microsoft.com/office/drawing/2014/main" id="{2CAD6C06-8BDC-429C-BA56-F43BD7B7430E}"/>
              </a:ext>
            </a:extLst>
          </p:cNvPr>
          <p:cNvSpPr/>
          <p:nvPr/>
        </p:nvSpPr>
        <p:spPr>
          <a:xfrm>
            <a:off x="5162192" y="-146455"/>
            <a:ext cx="2099953" cy="929926"/>
          </a:xfrm>
          <a:prstGeom prst="roundRect">
            <a:avLst>
              <a:gd name="adj" fmla="val 50000"/>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1" dirty="0">
                <a:solidFill>
                  <a:srgbClr val="FFFFCC"/>
                </a:solidFill>
              </a:rPr>
              <a:t>ΜΕΜΟΝΩΜΕΝΗ ΜΟΝΑΔΑ</a:t>
            </a:r>
          </a:p>
        </p:txBody>
      </p:sp>
      <p:cxnSp>
        <p:nvCxnSpPr>
          <p:cNvPr id="25" name="Ευθεία γραμμή σύνδεσης 24">
            <a:extLst>
              <a:ext uri="{FF2B5EF4-FFF2-40B4-BE49-F238E27FC236}">
                <a16:creationId xmlns:a16="http://schemas.microsoft.com/office/drawing/2014/main" id="{DD435889-E522-863F-7D58-DD8BB09656CC}"/>
              </a:ext>
            </a:extLst>
          </p:cNvPr>
          <p:cNvCxnSpPr>
            <a:cxnSpLocks/>
          </p:cNvCxnSpPr>
          <p:nvPr/>
        </p:nvCxnSpPr>
        <p:spPr>
          <a:xfrm flipV="1">
            <a:off x="4908256" y="2433789"/>
            <a:ext cx="902845" cy="35599"/>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pic>
        <p:nvPicPr>
          <p:cNvPr id="24" name="Εικόνα 23">
            <a:extLst>
              <a:ext uri="{FF2B5EF4-FFF2-40B4-BE49-F238E27FC236}">
                <a16:creationId xmlns:a16="http://schemas.microsoft.com/office/drawing/2014/main" id="{3CAEEC95-039A-2703-A674-1071DF20B2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43646" y1="68125" x2="96042" y2="55078"/>
                      </a14:backgroundRemoval>
                    </a14:imgEffect>
                  </a14:imgLayer>
                </a14:imgProps>
              </a:ext>
              <a:ext uri="{28A0092B-C50C-407E-A947-70E740481C1C}">
                <a14:useLocalDpi xmlns:a14="http://schemas.microsoft.com/office/drawing/2010/main" val="0"/>
              </a:ext>
            </a:extLst>
          </a:blip>
          <a:srcRect l="8914" t="18836" r="34857" b="38905"/>
          <a:stretch/>
        </p:blipFill>
        <p:spPr>
          <a:xfrm>
            <a:off x="8074963" y="2231167"/>
            <a:ext cx="1493545" cy="1496618"/>
          </a:xfrm>
          <a:prstGeom prst="rect">
            <a:avLst/>
          </a:prstGeom>
        </p:spPr>
      </p:pic>
      <p:pic>
        <p:nvPicPr>
          <p:cNvPr id="42" name="Θέση περιεχομένου 16">
            <a:extLst>
              <a:ext uri="{FF2B5EF4-FFF2-40B4-BE49-F238E27FC236}">
                <a16:creationId xmlns:a16="http://schemas.microsoft.com/office/drawing/2014/main" id="{A67229B1-E769-3737-DE28-772BB7FDB4CB}"/>
              </a:ext>
            </a:extLst>
          </p:cNvPr>
          <p:cNvPicPr>
            <a:picLocks noChangeAspect="1"/>
          </p:cNvPicPr>
          <p:nvPr/>
        </p:nvPicPr>
        <p:blipFill>
          <a:blip r:embed="rId7">
            <a:duotone>
              <a:prstClr val="black"/>
              <a:srgbClr val="5B9BD5">
                <a:tint val="45000"/>
                <a:satMod val="400000"/>
              </a:srgbClr>
            </a:duotone>
            <a:extLst>
              <a:ext uri="{BEBA8EAE-BF5A-486C-A8C5-ECC9F3942E4B}">
                <a14:imgProps xmlns:a14="http://schemas.microsoft.com/office/drawing/2010/main">
                  <a14:imgLayer r:embed="rId4">
                    <a14:imgEffect>
                      <a14:backgroundRemoval t="10000" b="90000" l="10000" r="90000">
                        <a14:foregroundMark x1="40781" y1="63021" x2="40781" y2="63021"/>
                        <a14:foregroundMark x1="41797" y1="62500" x2="40391" y2="62708"/>
                        <a14:foregroundMark x1="68117" y1="55837" x2="55234" y2="59688"/>
                        <a14:foregroundMark x1="70313" y1="55521" x2="71406" y2="55625"/>
                        <a14:foregroundMark x1="72500" y1="54792" x2="72500" y2="54792"/>
                        <a14:foregroundMark x1="39609" y1="62708" x2="39609" y2="62708"/>
                        <a14:foregroundMark x1="39531" y1="63229" x2="39531" y2="63229"/>
                        <a14:backgroundMark x1="25547" y1="81563" x2="31016" y2="81563"/>
                        <a14:backgroundMark x1="64531" y1="82188" x2="65313" y2="81771"/>
                        <a14:backgroundMark x1="34063" y1="38021" x2="66563" y2="23750"/>
                        <a14:backgroundMark x1="66563" y1="23750" x2="66719" y2="23750"/>
                        <a14:backgroundMark x1="33516" y1="28646" x2="72344" y2="28125"/>
                        <a14:backgroundMark x1="72344" y1="28125" x2="76172" y2="28125"/>
                        <a14:backgroundMark x1="21641" y1="29479" x2="85313" y2="27083"/>
                        <a14:backgroundMark x1="24453" y1="22083" x2="89609" y2="35938"/>
                        <a14:backgroundMark x1="34453" y1="31250" x2="31484" y2="82604"/>
                        <a14:backgroundMark x1="31484" y1="82604" x2="31875" y2="83229"/>
                        <a14:backgroundMark x1="30859" y1="77188" x2="93359" y2="77604"/>
                        <a14:backgroundMark x1="93359" y1="77604" x2="96953" y2="76875"/>
                        <a14:backgroundMark x1="75703" y1="37500" x2="79531" y2="73542"/>
                        <a14:backgroundMark x1="34688" y1="44375" x2="68984" y2="30312"/>
                        <a14:backgroundMark x1="35625" y1="45313" x2="36719" y2="66250"/>
                        <a14:backgroundMark x1="38125" y1="51771" x2="38125" y2="51771"/>
                        <a14:backgroundMark x1="36953" y1="51250" x2="39453" y2="52396"/>
                        <a14:backgroundMark x1="44609" y1="51667" x2="46484" y2="52396"/>
                        <a14:backgroundMark x1="48828" y1="54688" x2="42813" y2="58854"/>
                        <a14:backgroundMark x1="50000" y1="43646" x2="69063" y2="42500"/>
                        <a14:backgroundMark x1="65313" y1="46458" x2="74219" y2="51250"/>
                        <a14:backgroundMark x1="74609" y1="58229" x2="69141" y2="60313"/>
                        <a14:backgroundMark x1="64453" y1="63958" x2="69688" y2="63021"/>
                        <a14:backgroundMark x1="62266" y1="63542" x2="60313" y2="63542"/>
                        <a14:backgroundMark x1="62422" y1="65313" x2="71719" y2="67604"/>
                        <a14:backgroundMark x1="63125" y1="65729" x2="53047" y2="65625"/>
                        <a14:backgroundMark x1="27187" y1="35104" x2="24453" y2="70521"/>
                        <a14:backgroundMark x1="24453" y1="70521" x2="24453" y2="70521"/>
                        <a14:backgroundMark x1="26953" y1="20521" x2="82344" y2="24063"/>
                        <a14:backgroundMark x1="82344" y1="24063" x2="86016" y2="23854"/>
                        <a14:backgroundMark x1="39922" y1="67188" x2="53516" y2="66250"/>
                        <a14:backgroundMark x1="59609" y1="62708" x2="72813" y2="57500"/>
                        <a14:backgroundMark x1="72266" y1="55729" x2="64219" y2="60417"/>
                        <a14:backgroundMark x1="40469" y1="63750" x2="40469" y2="63750"/>
                      </a14:backgroundRemoval>
                    </a14:imgEffect>
                  </a14:imgLayer>
                </a14:imgProps>
              </a:ext>
              <a:ext uri="{28A0092B-C50C-407E-A947-70E740481C1C}">
                <a14:useLocalDpi xmlns:a14="http://schemas.microsoft.com/office/drawing/2010/main" val="0"/>
              </a:ext>
            </a:extLst>
          </a:blip>
          <a:srcRect l="40282" t="43614" r="25235" b="32896"/>
          <a:stretch/>
        </p:blipFill>
        <p:spPr>
          <a:xfrm>
            <a:off x="5398868" y="1226284"/>
            <a:ext cx="1306653" cy="667596"/>
          </a:xfrm>
          <a:prstGeom prst="rect">
            <a:avLst/>
          </a:prstGeom>
        </p:spPr>
      </p:pic>
      <p:pic>
        <p:nvPicPr>
          <p:cNvPr id="1026" name="Picture 2" descr="Αποτελέσματα εικόνων για Koryo Miura">
            <a:extLst>
              <a:ext uri="{FF2B5EF4-FFF2-40B4-BE49-F238E27FC236}">
                <a16:creationId xmlns:a16="http://schemas.microsoft.com/office/drawing/2014/main" id="{C1D80BED-58B8-2665-DB06-5D816C9A6C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0915" y="902438"/>
            <a:ext cx="1411820" cy="1338097"/>
          </a:xfrm>
          <a:prstGeom prst="ellipse">
            <a:avLst/>
          </a:prstGeom>
          <a:noFill/>
          <a:extLst>
            <a:ext uri="{909E8E84-426E-40DD-AFC4-6F175D3DCCD1}">
              <a14:hiddenFill xmlns:a14="http://schemas.microsoft.com/office/drawing/2010/main">
                <a:solidFill>
                  <a:srgbClr val="FFFFFF"/>
                </a:solidFill>
              </a14:hiddenFill>
            </a:ext>
          </a:extLst>
        </p:spPr>
      </p:pic>
      <p:sp>
        <p:nvSpPr>
          <p:cNvPr id="48" name="Ορθογώνιο: Στρογγύλεμα γωνιών 47">
            <a:extLst>
              <a:ext uri="{FF2B5EF4-FFF2-40B4-BE49-F238E27FC236}">
                <a16:creationId xmlns:a16="http://schemas.microsoft.com/office/drawing/2014/main" id="{581AE112-B668-39E2-5301-22E11684AD22}"/>
              </a:ext>
            </a:extLst>
          </p:cNvPr>
          <p:cNvSpPr/>
          <p:nvPr/>
        </p:nvSpPr>
        <p:spPr>
          <a:xfrm>
            <a:off x="10097065" y="-147767"/>
            <a:ext cx="2099953" cy="929926"/>
          </a:xfrm>
          <a:prstGeom prst="roundRect">
            <a:avLst>
              <a:gd name="adj" fmla="val 50000"/>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1" dirty="0">
                <a:solidFill>
                  <a:srgbClr val="FFFFCC"/>
                </a:solidFill>
              </a:rPr>
              <a:t>ΔΗΜΙΟΥΡΓΟΣ</a:t>
            </a:r>
          </a:p>
        </p:txBody>
      </p:sp>
      <p:sp>
        <p:nvSpPr>
          <p:cNvPr id="50" name="Οβάλ 49">
            <a:extLst>
              <a:ext uri="{FF2B5EF4-FFF2-40B4-BE49-F238E27FC236}">
                <a16:creationId xmlns:a16="http://schemas.microsoft.com/office/drawing/2014/main" id="{4144BDF9-745F-ECEE-CC8B-FA9ED3F737C4}"/>
              </a:ext>
            </a:extLst>
          </p:cNvPr>
          <p:cNvSpPr/>
          <p:nvPr/>
        </p:nvSpPr>
        <p:spPr>
          <a:xfrm>
            <a:off x="10480049" y="2724646"/>
            <a:ext cx="1273551" cy="1273551"/>
          </a:xfrm>
          <a:prstGeom prst="ellipse">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ln>
                  <a:solidFill>
                    <a:srgbClr val="303A4E"/>
                  </a:solidFill>
                </a:ln>
                <a:solidFill>
                  <a:srgbClr val="EFF3FB"/>
                </a:solidFill>
              </a:rPr>
              <a:t>?</a:t>
            </a:r>
            <a:endParaRPr lang="el-GR" sz="9600" dirty="0">
              <a:ln>
                <a:solidFill>
                  <a:srgbClr val="303A4E"/>
                </a:solidFill>
              </a:ln>
              <a:solidFill>
                <a:srgbClr val="EFF3FB"/>
              </a:solidFill>
            </a:endParaRPr>
          </a:p>
        </p:txBody>
      </p:sp>
      <p:sp>
        <p:nvSpPr>
          <p:cNvPr id="51" name="Βέλος: Επάνω 50">
            <a:extLst>
              <a:ext uri="{FF2B5EF4-FFF2-40B4-BE49-F238E27FC236}">
                <a16:creationId xmlns:a16="http://schemas.microsoft.com/office/drawing/2014/main" id="{ED575D26-1C75-2CB7-A068-C3CF8DBACE0B}"/>
              </a:ext>
            </a:extLst>
          </p:cNvPr>
          <p:cNvSpPr/>
          <p:nvPr/>
        </p:nvSpPr>
        <p:spPr>
          <a:xfrm>
            <a:off x="5188047" y="859274"/>
            <a:ext cx="650224" cy="358140"/>
          </a:xfrm>
          <a:prstGeom prst="up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4" name="Εικόνα 53">
            <a:extLst>
              <a:ext uri="{FF2B5EF4-FFF2-40B4-BE49-F238E27FC236}">
                <a16:creationId xmlns:a16="http://schemas.microsoft.com/office/drawing/2014/main" id="{E048B3DD-8E0D-73BA-5409-6416687BBCC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66" b="94688" l="38750" r="58542">
                        <a14:foregroundMark x1="53438" y1="14297" x2="53438" y2="14297"/>
                        <a14:foregroundMark x1="54167" y1="13984" x2="41458" y2="12109"/>
                        <a14:foregroundMark x1="51146" y1="90547" x2="42708" y2="90781"/>
                        <a14:foregroundMark x1="54792" y1="90703" x2="54792" y2="90703"/>
                        <a14:foregroundMark x1="40417" y1="10234" x2="40417" y2="10234"/>
                        <a14:foregroundMark x1="58542" y1="11563" x2="58542" y2="11563"/>
                        <a14:foregroundMark x1="58542" y1="11797" x2="57604" y2="15781"/>
                        <a14:foregroundMark x1="57604" y1="16641" x2="57604" y2="19531"/>
                        <a14:foregroundMark x1="39375" y1="9766" x2="39375" y2="9766"/>
                        <a14:backgroundMark x1="38021" y1="11250" x2="38021" y2="10859"/>
                        <a14:backgroundMark x1="38516" y1="9766" x2="38542" y2="9531"/>
                        <a14:backgroundMark x1="38438" y1="10469" x2="38516" y2="9766"/>
                        <a14:backgroundMark x1="48958" y1="94688" x2="43958" y2="92656"/>
                      </a14:backgroundRemoval>
                    </a14:imgEffect>
                  </a14:imgLayer>
                </a14:imgProps>
              </a:ext>
              <a:ext uri="{28A0092B-C50C-407E-A947-70E740481C1C}">
                <a14:useLocalDpi xmlns:a14="http://schemas.microsoft.com/office/drawing/2010/main" val="0"/>
              </a:ext>
            </a:extLst>
          </a:blip>
          <a:srcRect l="36572" t="7306" r="39222"/>
          <a:stretch/>
        </p:blipFill>
        <p:spPr>
          <a:xfrm rot="16200000">
            <a:off x="6088959" y="1703484"/>
            <a:ext cx="271512" cy="1386326"/>
          </a:xfrm>
          <a:prstGeom prst="rect">
            <a:avLst/>
          </a:prstGeom>
        </p:spPr>
      </p:pic>
      <p:sp>
        <p:nvSpPr>
          <p:cNvPr id="55" name="Βέλος: Επάνω 54">
            <a:extLst>
              <a:ext uri="{FF2B5EF4-FFF2-40B4-BE49-F238E27FC236}">
                <a16:creationId xmlns:a16="http://schemas.microsoft.com/office/drawing/2014/main" id="{0CEDF086-10F4-670D-047D-45C492B25D48}"/>
              </a:ext>
            </a:extLst>
          </p:cNvPr>
          <p:cNvSpPr/>
          <p:nvPr/>
        </p:nvSpPr>
        <p:spPr>
          <a:xfrm>
            <a:off x="5452374" y="1906154"/>
            <a:ext cx="650224" cy="358140"/>
          </a:xfrm>
          <a:prstGeom prst="up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1025" name="Ομάδα 1024">
            <a:extLst>
              <a:ext uri="{FF2B5EF4-FFF2-40B4-BE49-F238E27FC236}">
                <a16:creationId xmlns:a16="http://schemas.microsoft.com/office/drawing/2014/main" id="{5AF4600B-E0CE-C5A9-DAEC-9EB5474A4AE1}"/>
              </a:ext>
            </a:extLst>
          </p:cNvPr>
          <p:cNvGrpSpPr/>
          <p:nvPr/>
        </p:nvGrpSpPr>
        <p:grpSpPr>
          <a:xfrm>
            <a:off x="4567722" y="3359291"/>
            <a:ext cx="1595836" cy="1672923"/>
            <a:chOff x="3220384" y="3276873"/>
            <a:chExt cx="2184815" cy="2159006"/>
          </a:xfrm>
        </p:grpSpPr>
        <p:pic>
          <p:nvPicPr>
            <p:cNvPr id="57" name="Εικόνα 56">
              <a:extLst>
                <a:ext uri="{FF2B5EF4-FFF2-40B4-BE49-F238E27FC236}">
                  <a16:creationId xmlns:a16="http://schemas.microsoft.com/office/drawing/2014/main" id="{7782A4EF-F1C9-9C87-BEA3-69AF920D960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328" b="72891" l="5000" r="87604">
                          <a14:foregroundMark x1="46458" y1="71797" x2="46563" y2="72891"/>
                          <a14:foregroundMark x1="9688" y1="43906" x2="8021" y2="54688"/>
                          <a14:foregroundMark x1="8021" y1="54688" x2="5208" y2="59688"/>
                          <a14:foregroundMark x1="8333" y1="41875" x2="8333" y2="41875"/>
                          <a14:foregroundMark x1="8333" y1="41406" x2="8333" y2="41406"/>
                          <a14:foregroundMark x1="72500" y1="55547" x2="83646" y2="58438"/>
                          <a14:foregroundMark x1="87188" y1="58594" x2="87604" y2="59141"/>
                          <a14:foregroundMark x1="84063" y1="45781" x2="83021" y2="56563"/>
                          <a14:foregroundMark x1="83021" y1="56563" x2="83021" y2="56563"/>
                          <a14:foregroundMark x1="63322" y1="58548" x2="60625" y2="59453"/>
                          <a14:foregroundMark x1="68542" y1="56797" x2="66512" y2="57478"/>
                          <a14:foregroundMark x1="80067" y1="44678" x2="81458" y2="43672"/>
                          <a14:backgroundMark x1="21875" y1="47813" x2="35729" y2="54297"/>
                          <a14:backgroundMark x1="35729" y1="54297" x2="51354" y2="56016"/>
                          <a14:backgroundMark x1="51354" y1="56016" x2="60833" y2="55547"/>
                          <a14:backgroundMark x1="60833" y1="55547" x2="67954" y2="51433"/>
                          <a14:backgroundMark x1="21563" y1="49297" x2="33542" y2="59453"/>
                          <a14:backgroundMark x1="79375" y1="44297" x2="64271" y2="56875"/>
                          <a14:backgroundMark x1="64271" y1="56875" x2="62396" y2="57891"/>
                          <a14:backgroundMark x1="10938" y1="41406" x2="18854" y2="49453"/>
                        </a14:backgroundRemoval>
                      </a14:imgEffect>
                    </a14:imgLayer>
                  </a14:imgProps>
                </a:ext>
                <a:ext uri="{28A0092B-C50C-407E-A947-70E740481C1C}">
                  <a14:useLocalDpi xmlns:a14="http://schemas.microsoft.com/office/drawing/2010/main" val="0"/>
                </a:ext>
              </a:extLst>
            </a:blip>
            <a:srcRect t="39900" r="6930" b="24728"/>
            <a:stretch/>
          </p:blipFill>
          <p:spPr>
            <a:xfrm>
              <a:off x="3512505" y="4598403"/>
              <a:ext cx="1652673" cy="837476"/>
            </a:xfrm>
            <a:prstGeom prst="rect">
              <a:avLst/>
            </a:prstGeom>
          </p:spPr>
        </p:pic>
        <p:pic>
          <p:nvPicPr>
            <p:cNvPr id="58" name="Εικόνα 57">
              <a:extLst>
                <a:ext uri="{FF2B5EF4-FFF2-40B4-BE49-F238E27FC236}">
                  <a16:creationId xmlns:a16="http://schemas.microsoft.com/office/drawing/2014/main" id="{A43602F8-2F24-2FB6-6D2E-DED391F916C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328" b="72891" l="5000" r="87604">
                          <a14:foregroundMark x1="46458" y1="71797" x2="46563" y2="72891"/>
                          <a14:foregroundMark x1="9688" y1="43906" x2="8021" y2="54688"/>
                          <a14:foregroundMark x1="8021" y1="54688" x2="5208" y2="59688"/>
                          <a14:foregroundMark x1="8333" y1="41875" x2="8333" y2="41875"/>
                          <a14:foregroundMark x1="8333" y1="41406" x2="8333" y2="41406"/>
                          <a14:foregroundMark x1="72500" y1="55547" x2="83646" y2="58438"/>
                          <a14:foregroundMark x1="87188" y1="58594" x2="87604" y2="59141"/>
                          <a14:foregroundMark x1="84063" y1="45781" x2="83021" y2="56563"/>
                          <a14:foregroundMark x1="83021" y1="56563" x2="83021" y2="56563"/>
                          <a14:foregroundMark x1="63322" y1="58548" x2="60625" y2="59453"/>
                          <a14:foregroundMark x1="68542" y1="56797" x2="66512" y2="57478"/>
                          <a14:foregroundMark x1="80067" y1="44678" x2="81458" y2="43672"/>
                          <a14:backgroundMark x1="21875" y1="47813" x2="35729" y2="54297"/>
                          <a14:backgroundMark x1="35729" y1="54297" x2="51354" y2="56016"/>
                          <a14:backgroundMark x1="51354" y1="56016" x2="60833" y2="55547"/>
                          <a14:backgroundMark x1="60833" y1="55547" x2="67954" y2="51433"/>
                          <a14:backgroundMark x1="21563" y1="49297" x2="33542" y2="59453"/>
                          <a14:backgroundMark x1="79375" y1="44297" x2="64271" y2="56875"/>
                          <a14:backgroundMark x1="64271" y1="56875" x2="62396" y2="57891"/>
                          <a14:backgroundMark x1="10938" y1="41406" x2="18854" y2="49453"/>
                        </a14:backgroundRemoval>
                      </a14:imgEffect>
                    </a14:imgLayer>
                  </a14:imgProps>
                </a:ext>
                <a:ext uri="{28A0092B-C50C-407E-A947-70E740481C1C}">
                  <a14:useLocalDpi xmlns:a14="http://schemas.microsoft.com/office/drawing/2010/main" val="0"/>
                </a:ext>
              </a:extLst>
            </a:blip>
            <a:srcRect t="39900" r="6930" b="24728"/>
            <a:stretch/>
          </p:blipFill>
          <p:spPr>
            <a:xfrm rot="16200000">
              <a:off x="4160124" y="3900760"/>
              <a:ext cx="1652673" cy="837476"/>
            </a:xfrm>
            <a:prstGeom prst="rect">
              <a:avLst/>
            </a:prstGeom>
          </p:spPr>
        </p:pic>
        <p:pic>
          <p:nvPicPr>
            <p:cNvPr id="1024" name="Εικόνα 1023">
              <a:extLst>
                <a:ext uri="{FF2B5EF4-FFF2-40B4-BE49-F238E27FC236}">
                  <a16:creationId xmlns:a16="http://schemas.microsoft.com/office/drawing/2014/main" id="{A04F9C68-C538-2E0E-ECF7-B2AC12AE6CA9}"/>
                </a:ext>
              </a:extLst>
            </p:cNvPr>
            <p:cNvPicPr>
              <a:picLocks noChangeAspect="1"/>
            </p:cNvPicPr>
            <p:nvPr/>
          </p:nvPicPr>
          <p:blipFill>
            <a:blip r:embed="rId13"/>
            <a:stretch>
              <a:fillRect/>
            </a:stretch>
          </p:blipFill>
          <p:spPr>
            <a:xfrm rot="16200000" flipV="1">
              <a:off x="3244771" y="3252486"/>
              <a:ext cx="1896020" cy="1944793"/>
            </a:xfrm>
            <a:prstGeom prst="rect">
              <a:avLst/>
            </a:prstGeom>
          </p:spPr>
        </p:pic>
      </p:grpSp>
      <p:sp>
        <p:nvSpPr>
          <p:cNvPr id="1027" name="Βέλος: Καμπύλο προς τα κάτω 1026">
            <a:extLst>
              <a:ext uri="{FF2B5EF4-FFF2-40B4-BE49-F238E27FC236}">
                <a16:creationId xmlns:a16="http://schemas.microsoft.com/office/drawing/2014/main" id="{50867767-AE7C-E407-5168-ED76621C8940}"/>
              </a:ext>
            </a:extLst>
          </p:cNvPr>
          <p:cNvSpPr/>
          <p:nvPr/>
        </p:nvSpPr>
        <p:spPr>
          <a:xfrm rot="3058455">
            <a:off x="5807971" y="3062921"/>
            <a:ext cx="906904" cy="587209"/>
          </a:xfrm>
          <a:prstGeom prst="curvedDownArrow">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endParaRPr lang="el-GR" dirty="0"/>
          </a:p>
        </p:txBody>
      </p:sp>
      <p:sp>
        <p:nvSpPr>
          <p:cNvPr id="1028" name="TextBox 1027">
            <a:extLst>
              <a:ext uri="{FF2B5EF4-FFF2-40B4-BE49-F238E27FC236}">
                <a16:creationId xmlns:a16="http://schemas.microsoft.com/office/drawing/2014/main" id="{4B8AA349-FE7E-BE68-35D4-9C34B4CAC8BA}"/>
              </a:ext>
            </a:extLst>
          </p:cNvPr>
          <p:cNvSpPr txBox="1"/>
          <p:nvPr/>
        </p:nvSpPr>
        <p:spPr>
          <a:xfrm>
            <a:off x="5945904" y="3179189"/>
            <a:ext cx="492443" cy="369332"/>
          </a:xfrm>
          <a:prstGeom prst="rect">
            <a:avLst/>
          </a:prstGeom>
          <a:noFill/>
        </p:spPr>
        <p:txBody>
          <a:bodyPr wrap="none" rtlCol="0">
            <a:spAutoFit/>
          </a:bodyPr>
          <a:lstStyle/>
          <a:p>
            <a:r>
              <a:rPr lang="en-US" b="1" dirty="0">
                <a:solidFill>
                  <a:srgbClr val="303A4E"/>
                </a:solidFill>
              </a:rPr>
              <a:t>90</a:t>
            </a:r>
            <a:r>
              <a:rPr lang="en-US" b="1" dirty="0">
                <a:solidFill>
                  <a:srgbClr val="303A4E"/>
                </a:solidFill>
                <a:latin typeface="Calibri" panose="020F0502020204030204" pitchFamily="34" charset="0"/>
                <a:ea typeface="Calibri" panose="020F0502020204030204" pitchFamily="34" charset="0"/>
                <a:cs typeface="Calibri" panose="020F0502020204030204" pitchFamily="34" charset="0"/>
              </a:rPr>
              <a:t>˚</a:t>
            </a:r>
            <a:endParaRPr lang="el-GR" b="1" dirty="0">
              <a:solidFill>
                <a:srgbClr val="303A4E"/>
              </a:solidFill>
            </a:endParaRPr>
          </a:p>
        </p:txBody>
      </p:sp>
      <p:cxnSp>
        <p:nvCxnSpPr>
          <p:cNvPr id="1038" name="Ευθεία γραμμή σύνδεσης 1037">
            <a:extLst>
              <a:ext uri="{FF2B5EF4-FFF2-40B4-BE49-F238E27FC236}">
                <a16:creationId xmlns:a16="http://schemas.microsoft.com/office/drawing/2014/main" id="{EE5F4C00-595C-5BA6-81E5-B0D2F025FF76}"/>
              </a:ext>
            </a:extLst>
          </p:cNvPr>
          <p:cNvCxnSpPr>
            <a:cxnSpLocks/>
          </p:cNvCxnSpPr>
          <p:nvPr/>
        </p:nvCxnSpPr>
        <p:spPr>
          <a:xfrm flipH="1" flipV="1">
            <a:off x="6292748" y="2468033"/>
            <a:ext cx="1263034" cy="1538394"/>
          </a:xfrm>
          <a:prstGeom prst="line">
            <a:avLst/>
          </a:prstGeom>
          <a:ln w="76200">
            <a:solidFill>
              <a:srgbClr val="303A4E"/>
            </a:solidFill>
          </a:ln>
        </p:spPr>
        <p:style>
          <a:lnRef idx="3">
            <a:schemeClr val="accent1"/>
          </a:lnRef>
          <a:fillRef idx="0">
            <a:schemeClr val="accent1"/>
          </a:fillRef>
          <a:effectRef idx="2">
            <a:schemeClr val="accent1"/>
          </a:effectRef>
          <a:fontRef idx="minor">
            <a:schemeClr val="tx1"/>
          </a:fontRef>
        </p:style>
      </p:cxnSp>
      <p:pic>
        <p:nvPicPr>
          <p:cNvPr id="1037" name="Εικόνα 1036">
            <a:extLst>
              <a:ext uri="{FF2B5EF4-FFF2-40B4-BE49-F238E27FC236}">
                <a16:creationId xmlns:a16="http://schemas.microsoft.com/office/drawing/2014/main" id="{D1C3B113-4BE9-609C-2DC5-ED346F1E6711}"/>
              </a:ext>
            </a:extLst>
          </p:cNvPr>
          <p:cNvPicPr>
            <a:picLocks noChangeAspect="1"/>
          </p:cNvPicPr>
          <p:nvPr/>
        </p:nvPicPr>
        <p:blipFill>
          <a:blip r:embed="rId13"/>
          <a:stretch>
            <a:fillRect/>
          </a:stretch>
        </p:blipFill>
        <p:spPr>
          <a:xfrm rot="18900000" flipV="1">
            <a:off x="6791067" y="3647150"/>
            <a:ext cx="1441457" cy="1478536"/>
          </a:xfrm>
          <a:prstGeom prst="rect">
            <a:avLst/>
          </a:prstGeom>
        </p:spPr>
      </p:pic>
      <p:sp>
        <p:nvSpPr>
          <p:cNvPr id="1041" name="Ορθογώνιο: Στρογγύλεμα γωνιών 1040">
            <a:extLst>
              <a:ext uri="{FF2B5EF4-FFF2-40B4-BE49-F238E27FC236}">
                <a16:creationId xmlns:a16="http://schemas.microsoft.com/office/drawing/2014/main" id="{D2C0EC12-45FE-6233-266F-552F68F43BD9}"/>
              </a:ext>
            </a:extLst>
          </p:cNvPr>
          <p:cNvSpPr/>
          <p:nvPr/>
        </p:nvSpPr>
        <p:spPr>
          <a:xfrm>
            <a:off x="-381557" y="3246168"/>
            <a:ext cx="2602071" cy="631596"/>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ΜΟΝΑΔΑ </a:t>
            </a:r>
            <a:r>
              <a:rPr lang="en-US" b="1" dirty="0">
                <a:solidFill>
                  <a:srgbClr val="FFFFCC"/>
                </a:solidFill>
              </a:rPr>
              <a:t>3</a:t>
            </a:r>
            <a:endParaRPr lang="el-GR" b="1" dirty="0">
              <a:solidFill>
                <a:srgbClr val="FFFFCC"/>
              </a:solidFill>
            </a:endParaRPr>
          </a:p>
        </p:txBody>
      </p:sp>
      <p:cxnSp>
        <p:nvCxnSpPr>
          <p:cNvPr id="1042" name="Ευθεία γραμμή σύνδεσης 1041">
            <a:extLst>
              <a:ext uri="{FF2B5EF4-FFF2-40B4-BE49-F238E27FC236}">
                <a16:creationId xmlns:a16="http://schemas.microsoft.com/office/drawing/2014/main" id="{67DA6B76-B9DD-ACA7-DF76-DD26E3DC2ECD}"/>
              </a:ext>
            </a:extLst>
          </p:cNvPr>
          <p:cNvCxnSpPr>
            <a:cxnSpLocks/>
          </p:cNvCxnSpPr>
          <p:nvPr/>
        </p:nvCxnSpPr>
        <p:spPr>
          <a:xfrm>
            <a:off x="619125" y="3833264"/>
            <a:ext cx="0" cy="468226"/>
          </a:xfrm>
          <a:prstGeom prst="line">
            <a:avLst/>
          </a:prstGeom>
          <a:ln w="76200">
            <a:solidFill>
              <a:srgbClr val="303A4E"/>
            </a:solidFill>
            <a:prstDash val="solid"/>
          </a:ln>
        </p:spPr>
        <p:style>
          <a:lnRef idx="3">
            <a:schemeClr val="accent1"/>
          </a:lnRef>
          <a:fillRef idx="0">
            <a:schemeClr val="accent1"/>
          </a:fillRef>
          <a:effectRef idx="2">
            <a:schemeClr val="accent1"/>
          </a:effectRef>
          <a:fontRef idx="minor">
            <a:schemeClr val="tx1"/>
          </a:fontRef>
        </p:style>
      </p:cxnSp>
      <p:pic>
        <p:nvPicPr>
          <p:cNvPr id="1045" name="Θέση περιεχομένου 8">
            <a:extLst>
              <a:ext uri="{FF2B5EF4-FFF2-40B4-BE49-F238E27FC236}">
                <a16:creationId xmlns:a16="http://schemas.microsoft.com/office/drawing/2014/main" id="{FB5815C3-077F-6F95-7BE5-7DA897B3A54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250" b="95000" l="2658" r="96678">
                        <a14:foregroundMark x1="7087" y1="60547" x2="12292" y2="73906"/>
                        <a14:foregroundMark x1="12292" y1="73906" x2="35105" y2="91172"/>
                        <a14:foregroundMark x1="35105" y1="91172" x2="58804" y2="91719"/>
                        <a14:foregroundMark x1="58804" y1="91719" x2="77409" y2="88672"/>
                        <a14:foregroundMark x1="77409" y1="88672" x2="90587" y2="70078"/>
                        <a14:foregroundMark x1="90587" y1="70078" x2="86932" y2="62969"/>
                        <a14:foregroundMark x1="86932" y1="62969" x2="85604" y2="61641"/>
                        <a14:foregroundMark x1="39646" y1="95234" x2="59690" y2="93203"/>
                        <a14:foregroundMark x1="84718" y1="43359" x2="92027" y2="63281"/>
                        <a14:foregroundMark x1="92027" y1="63281" x2="92027" y2="63984"/>
                        <a14:foregroundMark x1="95127" y1="68828" x2="95127" y2="69453"/>
                        <a14:foregroundMark x1="96456" y1="73047" x2="96456" y2="73047"/>
                        <a14:foregroundMark x1="94684" y1="78828" x2="94684" y2="78828"/>
                        <a14:foregroundMark x1="96456" y1="67109" x2="96456" y2="67109"/>
                        <a14:foregroundMark x1="96678" y1="67109" x2="94241" y2="68203"/>
                        <a14:foregroundMark x1="96678" y1="69297" x2="96678" y2="69297"/>
                        <a14:foregroundMark x1="94241" y1="70547" x2="94241" y2="70547"/>
                        <a14:foregroundMark x1="3101" y1="58672" x2="3101" y2="58672"/>
                        <a14:foregroundMark x1="3544" y1="63672" x2="3544" y2="63672"/>
                        <a14:foregroundMark x1="4430" y1="62109" x2="4430" y2="62109"/>
                        <a14:foregroundMark x1="2658" y1="63984" x2="2658" y2="63984"/>
                        <a14:foregroundMark x1="51827" y1="36250" x2="49834" y2="49609"/>
                        <a14:foregroundMark x1="47619" y1="41250" x2="51827" y2="42188"/>
                        <a14:foregroundMark x1="33001" y1="51797" x2="35659" y2="48047"/>
                        <a14:foregroundMark x1="53156" y1="6250" x2="53156" y2="6250"/>
                      </a14:backgroundRemoval>
                    </a14:imgEffect>
                  </a14:imgLayer>
                </a14:imgProps>
              </a:ext>
              <a:ext uri="{28A0092B-C50C-407E-A947-70E740481C1C}">
                <a14:useLocalDpi xmlns:a14="http://schemas.microsoft.com/office/drawing/2010/main" val="0"/>
              </a:ext>
            </a:extLst>
          </a:blip>
          <a:srcRect l="44079" r="34433" b="50248"/>
          <a:stretch/>
        </p:blipFill>
        <p:spPr>
          <a:xfrm>
            <a:off x="329839" y="4006427"/>
            <a:ext cx="628981" cy="1880672"/>
          </a:xfrm>
          <a:prstGeom prst="rect">
            <a:avLst/>
          </a:prstGeom>
          <a:ln w="28575">
            <a:noFill/>
            <a:prstDash val="sysDash"/>
          </a:ln>
        </p:spPr>
      </p:pic>
      <p:pic>
        <p:nvPicPr>
          <p:cNvPr id="1056" name="Εικόνα 1055">
            <a:extLst>
              <a:ext uri="{FF2B5EF4-FFF2-40B4-BE49-F238E27FC236}">
                <a16:creationId xmlns:a16="http://schemas.microsoft.com/office/drawing/2014/main" id="{53901154-3A1D-B74C-68D1-B5DB1951977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1328" b="72891" l="5000" r="87604">
                        <a14:foregroundMark x1="46458" y1="71797" x2="46563" y2="72891"/>
                        <a14:foregroundMark x1="9688" y1="43906" x2="8021" y2="54688"/>
                        <a14:foregroundMark x1="8021" y1="54688" x2="5208" y2="59688"/>
                        <a14:foregroundMark x1="8333" y1="41875" x2="8333" y2="41875"/>
                        <a14:foregroundMark x1="8333" y1="41406" x2="8333" y2="41406"/>
                        <a14:foregroundMark x1="72500" y1="55547" x2="83646" y2="58438"/>
                        <a14:foregroundMark x1="87188" y1="58594" x2="87604" y2="59141"/>
                        <a14:foregroundMark x1="84063" y1="45781" x2="83021" y2="56563"/>
                        <a14:foregroundMark x1="83021" y1="56563" x2="83021" y2="56563"/>
                        <a14:foregroundMark x1="63322" y1="58548" x2="60625" y2="59453"/>
                        <a14:foregroundMark x1="68542" y1="56797" x2="66512" y2="57478"/>
                        <a14:foregroundMark x1="80067" y1="44678" x2="81458" y2="43672"/>
                        <a14:backgroundMark x1="21875" y1="47813" x2="35729" y2="54297"/>
                        <a14:backgroundMark x1="35729" y1="54297" x2="51354" y2="56016"/>
                        <a14:backgroundMark x1="51354" y1="56016" x2="60833" y2="55547"/>
                        <a14:backgroundMark x1="60833" y1="55547" x2="67954" y2="51433"/>
                        <a14:backgroundMark x1="21563" y1="49297" x2="33542" y2="59453"/>
                        <a14:backgroundMark x1="79375" y1="44297" x2="64271" y2="56875"/>
                        <a14:backgroundMark x1="64271" y1="56875" x2="62396" y2="57891"/>
                        <a14:backgroundMark x1="10938" y1="41406" x2="18854" y2="49453"/>
                      </a14:backgroundRemoval>
                    </a14:imgEffect>
                  </a14:imgLayer>
                </a14:imgProps>
              </a:ext>
              <a:ext uri="{28A0092B-C50C-407E-A947-70E740481C1C}">
                <a14:useLocalDpi xmlns:a14="http://schemas.microsoft.com/office/drawing/2010/main" val="0"/>
              </a:ext>
            </a:extLst>
          </a:blip>
          <a:srcRect t="39900" r="6930" b="24728"/>
          <a:stretch/>
        </p:blipFill>
        <p:spPr>
          <a:xfrm rot="11056984">
            <a:off x="3000231" y="3684486"/>
            <a:ext cx="1207148" cy="648925"/>
          </a:xfrm>
          <a:prstGeom prst="rect">
            <a:avLst/>
          </a:prstGeom>
        </p:spPr>
      </p:pic>
      <p:pic>
        <p:nvPicPr>
          <p:cNvPr id="1063" name="Εικόνα 1062">
            <a:extLst>
              <a:ext uri="{FF2B5EF4-FFF2-40B4-BE49-F238E27FC236}">
                <a16:creationId xmlns:a16="http://schemas.microsoft.com/office/drawing/2014/main" id="{6C43404C-721E-3B3D-588F-425038C0ED6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2500" r="98516">
                        <a14:foregroundMark x1="13438" y1="32188" x2="7109" y2="42188"/>
                        <a14:foregroundMark x1="7109" y1="42188" x2="6797" y2="49375"/>
                        <a14:foregroundMark x1="6797" y1="49375" x2="9531" y2="57708"/>
                        <a14:foregroundMark x1="9531" y1="57708" x2="8672" y2="60938"/>
                        <a14:foregroundMark x1="5078" y1="39583" x2="2656" y2="46563"/>
                        <a14:foregroundMark x1="77422" y1="55625" x2="85625" y2="60729"/>
                        <a14:foregroundMark x1="85625" y1="60729" x2="91719" y2="58958"/>
                        <a14:foregroundMark x1="91719" y1="58958" x2="92813" y2="54896"/>
                        <a14:foregroundMark x1="95469" y1="55313" x2="97344" y2="55208"/>
                        <a14:foregroundMark x1="92500" y1="59792" x2="95498" y2="58858"/>
                        <a14:foregroundMark x1="72891" y1="54896" x2="89063" y2="66979"/>
                        <a14:backgroundMark x1="11563" y1="77917" x2="87188" y2="81354"/>
                        <a14:backgroundMark x1="37109" y1="60104" x2="64141" y2="58542"/>
                        <a14:backgroundMark x1="64141" y1="58542" x2="72500" y2="64063"/>
                        <a14:backgroundMark x1="72500" y1="64063" x2="75547" y2="67813"/>
                        <a14:backgroundMark x1="36328" y1="63958" x2="25469" y2="67083"/>
                        <a14:backgroundMark x1="73715" y1="57975" x2="73906" y2="58229"/>
                        <a14:backgroundMark x1="26563" y1="64479" x2="25078" y2="64167"/>
                        <a14:backgroundMark x1="13984" y1="69375" x2="22344" y2="68750"/>
                        <a14:backgroundMark x1="22344" y1="68750" x2="22344" y2="68750"/>
                        <a14:backgroundMark x1="26563" y1="62083" x2="28438" y2="61042"/>
                        <a14:backgroundMark x1="96172" y1="61146" x2="90000" y2="69375"/>
                        <a14:backgroundMark x1="90000" y1="69375" x2="90000" y2="69375"/>
                        <a14:backgroundMark x1="97031" y1="58333" x2="97031" y2="58333"/>
                        <a14:backgroundMark x1="98125" y1="58438" x2="96563" y2="58542"/>
                        <a14:backgroundMark x1="95703" y1="58438" x2="98125" y2="58542"/>
                        <a14:backgroundMark x1="34688" y1="54792" x2="46016" y2="53021"/>
                      </a14:backgroundRemoval>
                    </a14:imgEffect>
                  </a14:imgLayer>
                </a14:imgProps>
              </a:ext>
              <a:ext uri="{28A0092B-C50C-407E-A947-70E740481C1C}">
                <a14:useLocalDpi xmlns:a14="http://schemas.microsoft.com/office/drawing/2010/main" val="0"/>
              </a:ext>
            </a:extLst>
          </a:blip>
          <a:stretch>
            <a:fillRect/>
          </a:stretch>
        </p:blipFill>
        <p:spPr>
          <a:xfrm>
            <a:off x="5960302" y="4051175"/>
            <a:ext cx="3832647" cy="2874485"/>
          </a:xfrm>
          <a:prstGeom prst="rect">
            <a:avLst/>
          </a:prstGeom>
        </p:spPr>
      </p:pic>
      <p:pic>
        <p:nvPicPr>
          <p:cNvPr id="1067" name="Εικόνα 1066">
            <a:extLst>
              <a:ext uri="{FF2B5EF4-FFF2-40B4-BE49-F238E27FC236}">
                <a16:creationId xmlns:a16="http://schemas.microsoft.com/office/drawing/2014/main" id="{F00DB5F2-D62F-93BE-07DB-ED1854865B4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3977" b="89773" l="0" r="40642">
                        <a14:foregroundMark x1="15508" y1="6250" x2="39572" y2="5682"/>
                        <a14:foregroundMark x1="8556" y1="32386" x2="4278" y2="48295"/>
                        <a14:foregroundMark x1="9091" y1="30114" x2="0" y2="53409"/>
                        <a14:foregroundMark x1="10160" y1="4545" x2="39572" y2="3977"/>
                        <a14:backgroundMark x1="24599" y1="80682" x2="25668" y2="92614"/>
                        <a14:backgroundMark x1="17112" y1="82386" x2="18182" y2="86932"/>
                      </a14:backgroundRemoval>
                    </a14:imgEffect>
                  </a14:imgLayer>
                </a14:imgProps>
              </a:ext>
            </a:extLst>
          </a:blip>
          <a:srcRect r="54215" b="-318"/>
          <a:stretch/>
        </p:blipFill>
        <p:spPr>
          <a:xfrm>
            <a:off x="5998433" y="4960099"/>
            <a:ext cx="521977" cy="1076405"/>
          </a:xfrm>
          <a:prstGeom prst="rect">
            <a:avLst/>
          </a:prstGeom>
        </p:spPr>
      </p:pic>
      <p:sp>
        <p:nvSpPr>
          <p:cNvPr id="1068" name="TextBox 1067">
            <a:extLst>
              <a:ext uri="{FF2B5EF4-FFF2-40B4-BE49-F238E27FC236}">
                <a16:creationId xmlns:a16="http://schemas.microsoft.com/office/drawing/2014/main" id="{D38D20BA-32BD-DDB7-853E-827BBE93A971}"/>
              </a:ext>
            </a:extLst>
          </p:cNvPr>
          <p:cNvSpPr txBox="1"/>
          <p:nvPr/>
        </p:nvSpPr>
        <p:spPr>
          <a:xfrm>
            <a:off x="5334839" y="5259695"/>
            <a:ext cx="611065" cy="369332"/>
          </a:xfrm>
          <a:prstGeom prst="rect">
            <a:avLst/>
          </a:prstGeom>
          <a:noFill/>
        </p:spPr>
        <p:txBody>
          <a:bodyPr wrap="none" rtlCol="0">
            <a:spAutoFit/>
          </a:bodyPr>
          <a:lstStyle/>
          <a:p>
            <a:r>
              <a:rPr lang="en-US" b="1" dirty="0">
                <a:solidFill>
                  <a:srgbClr val="303A4E"/>
                </a:solidFill>
              </a:rPr>
              <a:t>360</a:t>
            </a:r>
            <a:r>
              <a:rPr lang="en-US" b="1" dirty="0">
                <a:solidFill>
                  <a:srgbClr val="303A4E"/>
                </a:solidFill>
                <a:latin typeface="Calibri" panose="020F0502020204030204" pitchFamily="34" charset="0"/>
                <a:ea typeface="Calibri" panose="020F0502020204030204" pitchFamily="34" charset="0"/>
                <a:cs typeface="Calibri" panose="020F0502020204030204" pitchFamily="34" charset="0"/>
              </a:rPr>
              <a:t>˚</a:t>
            </a:r>
            <a:endParaRPr lang="el-GR" b="1" dirty="0">
              <a:solidFill>
                <a:srgbClr val="303A4E"/>
              </a:solidFill>
            </a:endParaRPr>
          </a:p>
        </p:txBody>
      </p:sp>
      <p:grpSp>
        <p:nvGrpSpPr>
          <p:cNvPr id="1086" name="Ομάδα 1085">
            <a:extLst>
              <a:ext uri="{FF2B5EF4-FFF2-40B4-BE49-F238E27FC236}">
                <a16:creationId xmlns:a16="http://schemas.microsoft.com/office/drawing/2014/main" id="{12BB48E8-D858-74D0-1E2D-083911B0C7F3}"/>
              </a:ext>
            </a:extLst>
          </p:cNvPr>
          <p:cNvGrpSpPr/>
          <p:nvPr/>
        </p:nvGrpSpPr>
        <p:grpSpPr>
          <a:xfrm>
            <a:off x="1541645" y="4540224"/>
            <a:ext cx="584200" cy="612661"/>
            <a:chOff x="2376238" y="4618668"/>
            <a:chExt cx="584200" cy="612661"/>
          </a:xfrm>
        </p:grpSpPr>
        <p:cxnSp>
          <p:nvCxnSpPr>
            <p:cNvPr id="1070" name="Ευθεία γραμμή σύνδεσης 1069">
              <a:extLst>
                <a:ext uri="{FF2B5EF4-FFF2-40B4-BE49-F238E27FC236}">
                  <a16:creationId xmlns:a16="http://schemas.microsoft.com/office/drawing/2014/main" id="{935055C2-15B1-BE60-8DE3-59F94577455D}"/>
                </a:ext>
              </a:extLst>
            </p:cNvPr>
            <p:cNvCxnSpPr/>
            <p:nvPr/>
          </p:nvCxnSpPr>
          <p:spPr>
            <a:xfrm>
              <a:off x="2376238" y="4690783"/>
              <a:ext cx="274320" cy="227481"/>
            </a:xfrm>
            <a:prstGeom prst="line">
              <a:avLst/>
            </a:prstGeom>
            <a:solidFill>
              <a:srgbClr val="303A4E"/>
            </a:solidFill>
            <a:ln w="76200">
              <a:solidFill>
                <a:srgbClr val="003399"/>
              </a:solidFill>
            </a:ln>
          </p:spPr>
          <p:style>
            <a:lnRef idx="2">
              <a:schemeClr val="accent1">
                <a:shade val="15000"/>
              </a:schemeClr>
            </a:lnRef>
            <a:fillRef idx="1">
              <a:schemeClr val="accent1"/>
            </a:fillRef>
            <a:effectRef idx="0">
              <a:schemeClr val="accent1"/>
            </a:effectRef>
            <a:fontRef idx="minor">
              <a:schemeClr val="lt1"/>
            </a:fontRef>
          </p:style>
        </p:cxnSp>
        <p:cxnSp>
          <p:nvCxnSpPr>
            <p:cNvPr id="1071" name="Ευθεία γραμμή σύνδεσης 1070">
              <a:extLst>
                <a:ext uri="{FF2B5EF4-FFF2-40B4-BE49-F238E27FC236}">
                  <a16:creationId xmlns:a16="http://schemas.microsoft.com/office/drawing/2014/main" id="{23731361-F2B8-A6DD-A6A6-FD1E9ABDF899}"/>
                </a:ext>
              </a:extLst>
            </p:cNvPr>
            <p:cNvCxnSpPr>
              <a:cxnSpLocks/>
            </p:cNvCxnSpPr>
            <p:nvPr/>
          </p:nvCxnSpPr>
          <p:spPr>
            <a:xfrm flipH="1">
              <a:off x="2650558" y="4618668"/>
              <a:ext cx="116840" cy="299596"/>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1075" name="Ευθεία γραμμή σύνδεσης 1074">
              <a:extLst>
                <a:ext uri="{FF2B5EF4-FFF2-40B4-BE49-F238E27FC236}">
                  <a16:creationId xmlns:a16="http://schemas.microsoft.com/office/drawing/2014/main" id="{47C02ECB-8784-C888-552E-FE15E59A5798}"/>
                </a:ext>
              </a:extLst>
            </p:cNvPr>
            <p:cNvCxnSpPr>
              <a:cxnSpLocks/>
            </p:cNvCxnSpPr>
            <p:nvPr/>
          </p:nvCxnSpPr>
          <p:spPr>
            <a:xfrm flipH="1" flipV="1">
              <a:off x="2650558" y="4918264"/>
              <a:ext cx="309880" cy="23385"/>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1078" name="Ευθεία γραμμή σύνδεσης 1077">
              <a:extLst>
                <a:ext uri="{FF2B5EF4-FFF2-40B4-BE49-F238E27FC236}">
                  <a16:creationId xmlns:a16="http://schemas.microsoft.com/office/drawing/2014/main" id="{9E231322-1433-3BB1-2DBA-AA899B8C68ED}"/>
                </a:ext>
              </a:extLst>
            </p:cNvPr>
            <p:cNvCxnSpPr>
              <a:cxnSpLocks/>
            </p:cNvCxnSpPr>
            <p:nvPr/>
          </p:nvCxnSpPr>
          <p:spPr>
            <a:xfrm flipH="1" flipV="1">
              <a:off x="2650558" y="4918264"/>
              <a:ext cx="66040" cy="313065"/>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cxnSp>
          <p:nvCxnSpPr>
            <p:cNvPr id="1083" name="Ευθεία γραμμή σύνδεσης 1082">
              <a:extLst>
                <a:ext uri="{FF2B5EF4-FFF2-40B4-BE49-F238E27FC236}">
                  <a16:creationId xmlns:a16="http://schemas.microsoft.com/office/drawing/2014/main" id="{4FE0BF18-6ABF-B62D-B928-6329B4BF716B}"/>
                </a:ext>
              </a:extLst>
            </p:cNvPr>
            <p:cNvCxnSpPr>
              <a:cxnSpLocks/>
            </p:cNvCxnSpPr>
            <p:nvPr/>
          </p:nvCxnSpPr>
          <p:spPr>
            <a:xfrm flipV="1">
              <a:off x="2376238" y="4918264"/>
              <a:ext cx="274320" cy="159097"/>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grpSp>
      <p:sp>
        <p:nvSpPr>
          <p:cNvPr id="1087" name="Τόξο 1086">
            <a:extLst>
              <a:ext uri="{FF2B5EF4-FFF2-40B4-BE49-F238E27FC236}">
                <a16:creationId xmlns:a16="http://schemas.microsoft.com/office/drawing/2014/main" id="{A00E7AE3-8E7F-7DE8-D704-D26DCFBBDF77}"/>
              </a:ext>
            </a:extLst>
          </p:cNvPr>
          <p:cNvSpPr/>
          <p:nvPr/>
        </p:nvSpPr>
        <p:spPr>
          <a:xfrm rot="18003367">
            <a:off x="1674452" y="4665082"/>
            <a:ext cx="274320" cy="227481"/>
          </a:xfrm>
          <a:prstGeom prst="arc">
            <a:avLst>
              <a:gd name="adj1" fmla="val 16695753"/>
              <a:gd name="adj2" fmla="val 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088" name="TextBox 1087">
            <a:extLst>
              <a:ext uri="{FF2B5EF4-FFF2-40B4-BE49-F238E27FC236}">
                <a16:creationId xmlns:a16="http://schemas.microsoft.com/office/drawing/2014/main" id="{F98A0B96-68F5-B4AF-21C2-229AEC605DBC}"/>
              </a:ext>
            </a:extLst>
          </p:cNvPr>
          <p:cNvSpPr txBox="1"/>
          <p:nvPr/>
        </p:nvSpPr>
        <p:spPr>
          <a:xfrm>
            <a:off x="1408094" y="4207358"/>
            <a:ext cx="494046" cy="369332"/>
          </a:xfrm>
          <a:prstGeom prst="rect">
            <a:avLst/>
          </a:prstGeom>
          <a:noFill/>
        </p:spPr>
        <p:txBody>
          <a:bodyPr wrap="none" rtlCol="0">
            <a:spAutoFit/>
          </a:bodyPr>
          <a:lstStyle/>
          <a:p>
            <a:r>
              <a:rPr lang="en-US" b="1" dirty="0">
                <a:solidFill>
                  <a:srgbClr val="303A4E"/>
                </a:solidFill>
              </a:rPr>
              <a:t>72</a:t>
            </a:r>
            <a:r>
              <a:rPr lang="en-US" b="1" dirty="0">
                <a:solidFill>
                  <a:srgbClr val="303A4E"/>
                </a:solidFill>
                <a:latin typeface="Calibri" panose="020F0502020204030204" pitchFamily="34" charset="0"/>
                <a:ea typeface="Calibri" panose="020F0502020204030204" pitchFamily="34" charset="0"/>
                <a:cs typeface="Calibri" panose="020F0502020204030204" pitchFamily="34" charset="0"/>
              </a:rPr>
              <a:t>˚</a:t>
            </a:r>
            <a:endParaRPr lang="el-GR" b="1" dirty="0">
              <a:solidFill>
                <a:srgbClr val="303A4E"/>
              </a:solidFill>
            </a:endParaRPr>
          </a:p>
        </p:txBody>
      </p:sp>
      <p:sp>
        <p:nvSpPr>
          <p:cNvPr id="1090" name="Βέλος: Επάνω 1089">
            <a:extLst>
              <a:ext uri="{FF2B5EF4-FFF2-40B4-BE49-F238E27FC236}">
                <a16:creationId xmlns:a16="http://schemas.microsoft.com/office/drawing/2014/main" id="{4918FD68-F2F9-9C9D-90E2-A2771C069302}"/>
              </a:ext>
            </a:extLst>
          </p:cNvPr>
          <p:cNvSpPr/>
          <p:nvPr/>
        </p:nvSpPr>
        <p:spPr>
          <a:xfrm>
            <a:off x="6169768" y="1906199"/>
            <a:ext cx="650224" cy="358140"/>
          </a:xfrm>
          <a:prstGeom prst="up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1" name="Βέλος: Επάνω 1090">
            <a:extLst>
              <a:ext uri="{FF2B5EF4-FFF2-40B4-BE49-F238E27FC236}">
                <a16:creationId xmlns:a16="http://schemas.microsoft.com/office/drawing/2014/main" id="{C7E2539A-EBBD-5126-052A-1ADD7D27652E}"/>
              </a:ext>
            </a:extLst>
          </p:cNvPr>
          <p:cNvSpPr/>
          <p:nvPr/>
        </p:nvSpPr>
        <p:spPr>
          <a:xfrm>
            <a:off x="5977304" y="859274"/>
            <a:ext cx="650224" cy="358140"/>
          </a:xfrm>
          <a:prstGeom prst="up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4" name="Οβάλ 1093">
            <a:extLst>
              <a:ext uri="{FF2B5EF4-FFF2-40B4-BE49-F238E27FC236}">
                <a16:creationId xmlns:a16="http://schemas.microsoft.com/office/drawing/2014/main" id="{8CD57FA8-9523-32E5-B2ED-6D1C6C6990EF}"/>
              </a:ext>
            </a:extLst>
          </p:cNvPr>
          <p:cNvSpPr/>
          <p:nvPr/>
        </p:nvSpPr>
        <p:spPr>
          <a:xfrm>
            <a:off x="5551847" y="2254055"/>
            <a:ext cx="99093" cy="99093"/>
          </a:xfrm>
          <a:prstGeom prst="ellipse">
            <a:avLst/>
          </a:prstGeom>
          <a:solidFill>
            <a:srgbClr val="FFFF00"/>
          </a:solidFill>
          <a:ln w="381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6" name="Οβάλ 1095">
            <a:extLst>
              <a:ext uri="{FF2B5EF4-FFF2-40B4-BE49-F238E27FC236}">
                <a16:creationId xmlns:a16="http://schemas.microsoft.com/office/drawing/2014/main" id="{6BB45C6F-A106-20E7-FB45-6E32C6B3435B}"/>
              </a:ext>
            </a:extLst>
          </p:cNvPr>
          <p:cNvSpPr/>
          <p:nvPr/>
        </p:nvSpPr>
        <p:spPr>
          <a:xfrm>
            <a:off x="6716058" y="2260866"/>
            <a:ext cx="99093" cy="99093"/>
          </a:xfrm>
          <a:prstGeom prst="ellipse">
            <a:avLst/>
          </a:prstGeom>
          <a:solidFill>
            <a:srgbClr val="FFFF00"/>
          </a:solidFill>
          <a:ln w="381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7" name="Οβάλ 1096">
            <a:extLst>
              <a:ext uri="{FF2B5EF4-FFF2-40B4-BE49-F238E27FC236}">
                <a16:creationId xmlns:a16="http://schemas.microsoft.com/office/drawing/2014/main" id="{C70B5285-7FAA-778C-4BDE-6308117A5641}"/>
              </a:ext>
            </a:extLst>
          </p:cNvPr>
          <p:cNvSpPr/>
          <p:nvPr/>
        </p:nvSpPr>
        <p:spPr>
          <a:xfrm>
            <a:off x="5551847" y="2424602"/>
            <a:ext cx="99093" cy="99093"/>
          </a:xfrm>
          <a:prstGeom prst="ellipse">
            <a:avLst/>
          </a:prstGeom>
          <a:solidFill>
            <a:srgbClr val="FFFF00"/>
          </a:solidFill>
          <a:ln w="38100">
            <a:solidFill>
              <a:srgbClr val="3B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8" name="Οβάλ 1097">
            <a:extLst>
              <a:ext uri="{FF2B5EF4-FFF2-40B4-BE49-F238E27FC236}">
                <a16:creationId xmlns:a16="http://schemas.microsoft.com/office/drawing/2014/main" id="{D3D2D2EE-6523-4E0F-B7BB-E157041E8AF6}"/>
              </a:ext>
            </a:extLst>
          </p:cNvPr>
          <p:cNvSpPr/>
          <p:nvPr/>
        </p:nvSpPr>
        <p:spPr>
          <a:xfrm>
            <a:off x="6716058" y="2431413"/>
            <a:ext cx="99093" cy="99093"/>
          </a:xfrm>
          <a:prstGeom prst="ellipse">
            <a:avLst/>
          </a:prstGeom>
          <a:solidFill>
            <a:srgbClr val="FFFF00"/>
          </a:solidFill>
          <a:ln w="38100">
            <a:solidFill>
              <a:srgbClr val="3B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99" name="Οβάλ 1098">
            <a:extLst>
              <a:ext uri="{FF2B5EF4-FFF2-40B4-BE49-F238E27FC236}">
                <a16:creationId xmlns:a16="http://schemas.microsoft.com/office/drawing/2014/main" id="{63207078-5FE4-440F-9485-650C83F0BAC5}"/>
              </a:ext>
            </a:extLst>
          </p:cNvPr>
          <p:cNvSpPr/>
          <p:nvPr/>
        </p:nvSpPr>
        <p:spPr>
          <a:xfrm>
            <a:off x="5380469" y="1266472"/>
            <a:ext cx="99093" cy="99093"/>
          </a:xfrm>
          <a:prstGeom prst="ellipse">
            <a:avLst/>
          </a:prstGeom>
          <a:solidFill>
            <a:srgbClr val="FFFF00"/>
          </a:solidFill>
          <a:ln w="381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0" name="Οβάλ 1099">
            <a:extLst>
              <a:ext uri="{FF2B5EF4-FFF2-40B4-BE49-F238E27FC236}">
                <a16:creationId xmlns:a16="http://schemas.microsoft.com/office/drawing/2014/main" id="{3BF70D58-B17A-EAF9-9DCB-3EE0F9A5E14B}"/>
              </a:ext>
            </a:extLst>
          </p:cNvPr>
          <p:cNvSpPr/>
          <p:nvPr/>
        </p:nvSpPr>
        <p:spPr>
          <a:xfrm>
            <a:off x="6039837" y="1248542"/>
            <a:ext cx="99093" cy="99093"/>
          </a:xfrm>
          <a:prstGeom prst="ellipse">
            <a:avLst/>
          </a:prstGeom>
          <a:solidFill>
            <a:srgbClr val="FFFF00"/>
          </a:solidFill>
          <a:ln w="381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1" name="Οβάλ 1100">
            <a:extLst>
              <a:ext uri="{FF2B5EF4-FFF2-40B4-BE49-F238E27FC236}">
                <a16:creationId xmlns:a16="http://schemas.microsoft.com/office/drawing/2014/main" id="{EF77924C-A5E8-6865-23E2-9ABE25E808D2}"/>
              </a:ext>
            </a:extLst>
          </p:cNvPr>
          <p:cNvSpPr/>
          <p:nvPr/>
        </p:nvSpPr>
        <p:spPr>
          <a:xfrm>
            <a:off x="5714461" y="1233170"/>
            <a:ext cx="99093" cy="99093"/>
          </a:xfrm>
          <a:prstGeom prst="ellipse">
            <a:avLst/>
          </a:prstGeom>
          <a:solidFill>
            <a:srgbClr val="FFFF00"/>
          </a:solidFill>
          <a:ln w="381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2" name="Οβάλ 1101">
            <a:extLst>
              <a:ext uri="{FF2B5EF4-FFF2-40B4-BE49-F238E27FC236}">
                <a16:creationId xmlns:a16="http://schemas.microsoft.com/office/drawing/2014/main" id="{FD9363D1-A3F7-C674-224C-CCB5211CBE52}"/>
              </a:ext>
            </a:extLst>
          </p:cNvPr>
          <p:cNvSpPr/>
          <p:nvPr/>
        </p:nvSpPr>
        <p:spPr>
          <a:xfrm>
            <a:off x="5401141" y="1723893"/>
            <a:ext cx="99093" cy="99093"/>
          </a:xfrm>
          <a:prstGeom prst="ellipse">
            <a:avLst/>
          </a:prstGeom>
          <a:solidFill>
            <a:srgbClr val="FFFF00"/>
          </a:solidFill>
          <a:ln w="38100">
            <a:solidFill>
              <a:srgbClr val="3B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3" name="Οβάλ 1102">
            <a:extLst>
              <a:ext uri="{FF2B5EF4-FFF2-40B4-BE49-F238E27FC236}">
                <a16:creationId xmlns:a16="http://schemas.microsoft.com/office/drawing/2014/main" id="{D037FFEF-F119-6D3D-B4CF-2C8AFA1E9F7E}"/>
              </a:ext>
            </a:extLst>
          </p:cNvPr>
          <p:cNvSpPr/>
          <p:nvPr/>
        </p:nvSpPr>
        <p:spPr>
          <a:xfrm>
            <a:off x="6060509" y="1705963"/>
            <a:ext cx="99093" cy="99093"/>
          </a:xfrm>
          <a:prstGeom prst="ellipse">
            <a:avLst/>
          </a:prstGeom>
          <a:solidFill>
            <a:srgbClr val="FFFF00"/>
          </a:solidFill>
          <a:ln w="38100">
            <a:solidFill>
              <a:srgbClr val="3B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4" name="Οβάλ 1103">
            <a:extLst>
              <a:ext uri="{FF2B5EF4-FFF2-40B4-BE49-F238E27FC236}">
                <a16:creationId xmlns:a16="http://schemas.microsoft.com/office/drawing/2014/main" id="{1CBD2861-224E-2148-6701-EED14F441E36}"/>
              </a:ext>
            </a:extLst>
          </p:cNvPr>
          <p:cNvSpPr/>
          <p:nvPr/>
        </p:nvSpPr>
        <p:spPr>
          <a:xfrm>
            <a:off x="5735133" y="1690591"/>
            <a:ext cx="99093" cy="99093"/>
          </a:xfrm>
          <a:prstGeom prst="ellipse">
            <a:avLst/>
          </a:prstGeom>
          <a:solidFill>
            <a:srgbClr val="FFFF00"/>
          </a:solidFill>
          <a:ln w="38100">
            <a:solidFill>
              <a:srgbClr val="3B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5" name="Οβάλ 1104">
            <a:extLst>
              <a:ext uri="{FF2B5EF4-FFF2-40B4-BE49-F238E27FC236}">
                <a16:creationId xmlns:a16="http://schemas.microsoft.com/office/drawing/2014/main" id="{A12C9EFA-3E0E-21DE-9001-9EA4F7458281}"/>
              </a:ext>
            </a:extLst>
          </p:cNvPr>
          <p:cNvSpPr/>
          <p:nvPr/>
        </p:nvSpPr>
        <p:spPr>
          <a:xfrm>
            <a:off x="5873962" y="1505416"/>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6" name="Οβάλ 1105">
            <a:extLst>
              <a:ext uri="{FF2B5EF4-FFF2-40B4-BE49-F238E27FC236}">
                <a16:creationId xmlns:a16="http://schemas.microsoft.com/office/drawing/2014/main" id="{5E26DA84-46DA-8A9B-A688-4EE6428DDC13}"/>
              </a:ext>
            </a:extLst>
          </p:cNvPr>
          <p:cNvSpPr/>
          <p:nvPr/>
        </p:nvSpPr>
        <p:spPr>
          <a:xfrm>
            <a:off x="6546421" y="1505416"/>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7" name="Οβάλ 1106">
            <a:extLst>
              <a:ext uri="{FF2B5EF4-FFF2-40B4-BE49-F238E27FC236}">
                <a16:creationId xmlns:a16="http://schemas.microsoft.com/office/drawing/2014/main" id="{7FC7E489-9152-9429-685B-CF7AD4A6F6A4}"/>
              </a:ext>
            </a:extLst>
          </p:cNvPr>
          <p:cNvSpPr/>
          <p:nvPr/>
        </p:nvSpPr>
        <p:spPr>
          <a:xfrm>
            <a:off x="6333661" y="1490498"/>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8" name="Οβάλ 1107">
            <a:extLst>
              <a:ext uri="{FF2B5EF4-FFF2-40B4-BE49-F238E27FC236}">
                <a16:creationId xmlns:a16="http://schemas.microsoft.com/office/drawing/2014/main" id="{DF58F007-81FA-ECB7-AC8C-FB2F381FF7E8}"/>
              </a:ext>
            </a:extLst>
          </p:cNvPr>
          <p:cNvSpPr/>
          <p:nvPr/>
        </p:nvSpPr>
        <p:spPr>
          <a:xfrm>
            <a:off x="6129003" y="2343027"/>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09" name="Οβάλ 1108">
            <a:extLst>
              <a:ext uri="{FF2B5EF4-FFF2-40B4-BE49-F238E27FC236}">
                <a16:creationId xmlns:a16="http://schemas.microsoft.com/office/drawing/2014/main" id="{6146D10A-E904-3A14-DBF8-773DE09F077A}"/>
              </a:ext>
            </a:extLst>
          </p:cNvPr>
          <p:cNvSpPr/>
          <p:nvPr/>
        </p:nvSpPr>
        <p:spPr>
          <a:xfrm>
            <a:off x="5553288" y="2347076"/>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10" name="Οβάλ 1109">
            <a:extLst>
              <a:ext uri="{FF2B5EF4-FFF2-40B4-BE49-F238E27FC236}">
                <a16:creationId xmlns:a16="http://schemas.microsoft.com/office/drawing/2014/main" id="{DE0C580B-2D59-4962-3323-21FEA05F5FCE}"/>
              </a:ext>
            </a:extLst>
          </p:cNvPr>
          <p:cNvSpPr/>
          <p:nvPr/>
        </p:nvSpPr>
        <p:spPr>
          <a:xfrm>
            <a:off x="6716058" y="2355160"/>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114" name="Ευθεία γραμμή σύνδεσης 1113">
            <a:extLst>
              <a:ext uri="{FF2B5EF4-FFF2-40B4-BE49-F238E27FC236}">
                <a16:creationId xmlns:a16="http://schemas.microsoft.com/office/drawing/2014/main" id="{16290A65-ED75-4796-F843-5480F3C30118}"/>
              </a:ext>
            </a:extLst>
          </p:cNvPr>
          <p:cNvCxnSpPr>
            <a:cxnSpLocks/>
            <a:stCxn id="1101" idx="5"/>
            <a:endCxn id="1107" idx="1"/>
          </p:cNvCxnSpPr>
          <p:nvPr/>
        </p:nvCxnSpPr>
        <p:spPr>
          <a:xfrm>
            <a:off x="5799042" y="1317751"/>
            <a:ext cx="549131" cy="187259"/>
          </a:xfrm>
          <a:prstGeom prst="line">
            <a:avLst/>
          </a:prstGeom>
          <a:ln w="3810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117" name="Ευθεία γραμμή σύνδεσης 1116">
            <a:extLst>
              <a:ext uri="{FF2B5EF4-FFF2-40B4-BE49-F238E27FC236}">
                <a16:creationId xmlns:a16="http://schemas.microsoft.com/office/drawing/2014/main" id="{D9C3B374-BEC3-54F7-1822-BF4FE04013BC}"/>
              </a:ext>
            </a:extLst>
          </p:cNvPr>
          <p:cNvCxnSpPr>
            <a:cxnSpLocks/>
            <a:stCxn id="1104" idx="6"/>
            <a:endCxn id="1107" idx="3"/>
          </p:cNvCxnSpPr>
          <p:nvPr/>
        </p:nvCxnSpPr>
        <p:spPr>
          <a:xfrm flipV="1">
            <a:off x="5834226" y="1575079"/>
            <a:ext cx="513947" cy="165059"/>
          </a:xfrm>
          <a:prstGeom prst="line">
            <a:avLst/>
          </a:prstGeom>
          <a:ln w="3810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120" name="Ευθεία γραμμή σύνδεσης 1119">
            <a:extLst>
              <a:ext uri="{FF2B5EF4-FFF2-40B4-BE49-F238E27FC236}">
                <a16:creationId xmlns:a16="http://schemas.microsoft.com/office/drawing/2014/main" id="{B867F914-D329-318F-F460-FBBB09356343}"/>
              </a:ext>
            </a:extLst>
          </p:cNvPr>
          <p:cNvCxnSpPr>
            <a:cxnSpLocks/>
            <a:stCxn id="1097" idx="5"/>
            <a:endCxn id="1108" idx="2"/>
          </p:cNvCxnSpPr>
          <p:nvPr/>
        </p:nvCxnSpPr>
        <p:spPr>
          <a:xfrm flipV="1">
            <a:off x="5636428" y="2392574"/>
            <a:ext cx="492575" cy="116609"/>
          </a:xfrm>
          <a:prstGeom prst="line">
            <a:avLst/>
          </a:prstGeom>
          <a:ln w="38100">
            <a:solidFill>
              <a:srgbClr val="FFFF99"/>
            </a:solidFill>
          </a:ln>
        </p:spPr>
        <p:style>
          <a:lnRef idx="1">
            <a:schemeClr val="accent1"/>
          </a:lnRef>
          <a:fillRef idx="0">
            <a:schemeClr val="accent1"/>
          </a:fillRef>
          <a:effectRef idx="0">
            <a:schemeClr val="accent1"/>
          </a:effectRef>
          <a:fontRef idx="minor">
            <a:schemeClr val="tx1"/>
          </a:fontRef>
        </p:style>
      </p:cxnSp>
      <p:cxnSp>
        <p:nvCxnSpPr>
          <p:cNvPr id="1124" name="Ευθεία γραμμή σύνδεσης 1123">
            <a:extLst>
              <a:ext uri="{FF2B5EF4-FFF2-40B4-BE49-F238E27FC236}">
                <a16:creationId xmlns:a16="http://schemas.microsoft.com/office/drawing/2014/main" id="{275CE6BF-83F9-2E0F-F5C8-E004C753E84C}"/>
              </a:ext>
            </a:extLst>
          </p:cNvPr>
          <p:cNvCxnSpPr>
            <a:cxnSpLocks/>
            <a:stCxn id="1094" idx="6"/>
            <a:endCxn id="1108" idx="2"/>
          </p:cNvCxnSpPr>
          <p:nvPr/>
        </p:nvCxnSpPr>
        <p:spPr>
          <a:xfrm>
            <a:off x="5650940" y="2303602"/>
            <a:ext cx="478063" cy="88972"/>
          </a:xfrm>
          <a:prstGeom prst="line">
            <a:avLst/>
          </a:prstGeom>
          <a:ln w="38100">
            <a:solidFill>
              <a:srgbClr val="FFFF99"/>
            </a:solidFill>
          </a:ln>
        </p:spPr>
        <p:style>
          <a:lnRef idx="1">
            <a:schemeClr val="accent1"/>
          </a:lnRef>
          <a:fillRef idx="0">
            <a:schemeClr val="accent1"/>
          </a:fillRef>
          <a:effectRef idx="0">
            <a:schemeClr val="accent1"/>
          </a:effectRef>
          <a:fontRef idx="minor">
            <a:schemeClr val="tx1"/>
          </a:fontRef>
        </p:style>
      </p:cxnSp>
      <p:sp>
        <p:nvSpPr>
          <p:cNvPr id="1131" name="Αριστερό άγκιστρο 1130">
            <a:extLst>
              <a:ext uri="{FF2B5EF4-FFF2-40B4-BE49-F238E27FC236}">
                <a16:creationId xmlns:a16="http://schemas.microsoft.com/office/drawing/2014/main" id="{C7455552-952C-DDBD-6773-17AC21C1F755}"/>
              </a:ext>
            </a:extLst>
          </p:cNvPr>
          <p:cNvSpPr/>
          <p:nvPr/>
        </p:nvSpPr>
        <p:spPr>
          <a:xfrm rot="16200000">
            <a:off x="6099697" y="2181156"/>
            <a:ext cx="189468" cy="1086982"/>
          </a:xfrm>
          <a:prstGeom prst="leftBrace">
            <a:avLst/>
          </a:prstGeom>
          <a:ln w="57150">
            <a:solidFill>
              <a:srgbClr val="AFCA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132" name="Αριστερό άγκιστρο 1131">
            <a:extLst>
              <a:ext uri="{FF2B5EF4-FFF2-40B4-BE49-F238E27FC236}">
                <a16:creationId xmlns:a16="http://schemas.microsoft.com/office/drawing/2014/main" id="{727A80B1-74BA-2876-E667-F2167ABF5A7F}"/>
              </a:ext>
            </a:extLst>
          </p:cNvPr>
          <p:cNvSpPr/>
          <p:nvPr/>
        </p:nvSpPr>
        <p:spPr>
          <a:xfrm rot="16200000">
            <a:off x="5941418" y="1385209"/>
            <a:ext cx="189468" cy="1086982"/>
          </a:xfrm>
          <a:prstGeom prst="leftBrace">
            <a:avLst/>
          </a:prstGeom>
          <a:ln w="57150">
            <a:solidFill>
              <a:srgbClr val="AFCA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133" name="Αριστερό άγκιστρο 1132">
            <a:extLst>
              <a:ext uri="{FF2B5EF4-FFF2-40B4-BE49-F238E27FC236}">
                <a16:creationId xmlns:a16="http://schemas.microsoft.com/office/drawing/2014/main" id="{DB013363-BD9F-46EA-9C17-BFA9BFD8A0DF}"/>
              </a:ext>
            </a:extLst>
          </p:cNvPr>
          <p:cNvSpPr/>
          <p:nvPr/>
        </p:nvSpPr>
        <p:spPr>
          <a:xfrm>
            <a:off x="5119275" y="1271127"/>
            <a:ext cx="189468" cy="554288"/>
          </a:xfrm>
          <a:prstGeom prst="leftBrace">
            <a:avLst/>
          </a:prstGeom>
          <a:ln w="57150">
            <a:solidFill>
              <a:srgbClr val="3B7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134" name="Αριστερό άγκιστρο 1133">
            <a:extLst>
              <a:ext uri="{FF2B5EF4-FFF2-40B4-BE49-F238E27FC236}">
                <a16:creationId xmlns:a16="http://schemas.microsoft.com/office/drawing/2014/main" id="{27FFFE6B-57E6-C182-AFEC-EEC902E97B0F}"/>
              </a:ext>
            </a:extLst>
          </p:cNvPr>
          <p:cNvSpPr/>
          <p:nvPr/>
        </p:nvSpPr>
        <p:spPr>
          <a:xfrm>
            <a:off x="5236885" y="2275210"/>
            <a:ext cx="189468" cy="255295"/>
          </a:xfrm>
          <a:prstGeom prst="leftBrace">
            <a:avLst/>
          </a:prstGeom>
          <a:ln w="57150">
            <a:solidFill>
              <a:srgbClr val="3B7C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2" name="Οβάλ 1">
            <a:extLst>
              <a:ext uri="{FF2B5EF4-FFF2-40B4-BE49-F238E27FC236}">
                <a16:creationId xmlns:a16="http://schemas.microsoft.com/office/drawing/2014/main" id="{FABAA65B-A71E-FA46-0BCF-B6DC05672815}"/>
              </a:ext>
            </a:extLst>
          </p:cNvPr>
          <p:cNvSpPr/>
          <p:nvPr/>
        </p:nvSpPr>
        <p:spPr>
          <a:xfrm>
            <a:off x="7064292" y="1065154"/>
            <a:ext cx="99093" cy="99093"/>
          </a:xfrm>
          <a:prstGeom prst="ellipse">
            <a:avLst/>
          </a:prstGeom>
          <a:solidFill>
            <a:srgbClr val="FFFF00"/>
          </a:solidFill>
          <a:ln w="381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Ορθογώνιο: Στρογγύλεμα γωνιών 2">
            <a:extLst>
              <a:ext uri="{FF2B5EF4-FFF2-40B4-BE49-F238E27FC236}">
                <a16:creationId xmlns:a16="http://schemas.microsoft.com/office/drawing/2014/main" id="{5C5E2383-BC16-1230-1B3C-7DEF28A9224D}"/>
              </a:ext>
            </a:extLst>
          </p:cNvPr>
          <p:cNvSpPr/>
          <p:nvPr/>
        </p:nvSpPr>
        <p:spPr>
          <a:xfrm>
            <a:off x="7786264" y="-146455"/>
            <a:ext cx="2098885" cy="973536"/>
          </a:xfrm>
          <a:prstGeom prst="roundRect">
            <a:avLst>
              <a:gd name="adj" fmla="val 50000"/>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1" dirty="0">
                <a:solidFill>
                  <a:srgbClr val="FFFFCC"/>
                </a:solidFill>
              </a:rPr>
              <a:t>ΟΜΑΔΑ ΜΟΝΑΔΩΝ</a:t>
            </a:r>
          </a:p>
        </p:txBody>
      </p:sp>
      <p:sp>
        <p:nvSpPr>
          <p:cNvPr id="5" name="Ορθογώνιο: Στρογγύλεμα γωνιών 4">
            <a:extLst>
              <a:ext uri="{FF2B5EF4-FFF2-40B4-BE49-F238E27FC236}">
                <a16:creationId xmlns:a16="http://schemas.microsoft.com/office/drawing/2014/main" id="{6B84A9B1-EE30-5E7C-8731-5234E16E5E06}"/>
              </a:ext>
            </a:extLst>
          </p:cNvPr>
          <p:cNvSpPr/>
          <p:nvPr/>
        </p:nvSpPr>
        <p:spPr>
          <a:xfrm>
            <a:off x="10051901" y="2310412"/>
            <a:ext cx="2129848" cy="311674"/>
          </a:xfrm>
          <a:prstGeom prst="roundRect">
            <a:avLst/>
          </a:prstGeom>
          <a:solidFill>
            <a:srgbClr val="FFFFCC"/>
          </a:solidFill>
          <a:ln w="76200">
            <a:solidFill>
              <a:srgbClr val="303A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303A4E"/>
                </a:solidFill>
              </a:rPr>
              <a:t>Koryo</a:t>
            </a:r>
            <a:r>
              <a:rPr lang="en-US" b="1" dirty="0">
                <a:solidFill>
                  <a:srgbClr val="303A4E"/>
                </a:solidFill>
              </a:rPr>
              <a:t> Miura</a:t>
            </a:r>
            <a:endParaRPr lang="el-GR" b="1" dirty="0">
              <a:solidFill>
                <a:srgbClr val="303A4E"/>
              </a:solidFill>
            </a:endParaRPr>
          </a:p>
        </p:txBody>
      </p:sp>
      <p:sp>
        <p:nvSpPr>
          <p:cNvPr id="6" name="Ορθογώνιο: Στρογγύλεμα γωνιών 5">
            <a:extLst>
              <a:ext uri="{FF2B5EF4-FFF2-40B4-BE49-F238E27FC236}">
                <a16:creationId xmlns:a16="http://schemas.microsoft.com/office/drawing/2014/main" id="{CD106859-2BD6-4CAB-5EC6-648E35E14BE1}"/>
              </a:ext>
            </a:extLst>
          </p:cNvPr>
          <p:cNvSpPr/>
          <p:nvPr/>
        </p:nvSpPr>
        <p:spPr>
          <a:xfrm>
            <a:off x="9792949" y="4107063"/>
            <a:ext cx="2388800" cy="300658"/>
          </a:xfrm>
          <a:prstGeom prst="roundRect">
            <a:avLst/>
          </a:prstGeom>
          <a:solidFill>
            <a:srgbClr val="FFFFCC"/>
          </a:solidFill>
          <a:ln w="76200">
            <a:solidFill>
              <a:srgbClr val="303A4E"/>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303A4E"/>
                </a:solidFill>
              </a:rPr>
              <a:t>Yoshimaru</a:t>
            </a:r>
            <a:r>
              <a:rPr lang="en-US" b="1" dirty="0">
                <a:solidFill>
                  <a:srgbClr val="303A4E"/>
                </a:solidFill>
              </a:rPr>
              <a:t> </a:t>
            </a:r>
            <a:r>
              <a:rPr lang="en-US" b="1" dirty="0" err="1">
                <a:solidFill>
                  <a:srgbClr val="303A4E"/>
                </a:solidFill>
              </a:rPr>
              <a:t>yoshimura</a:t>
            </a:r>
            <a:endParaRPr lang="el-GR" b="1" dirty="0">
              <a:solidFill>
                <a:srgbClr val="303A4E"/>
              </a:solidFill>
            </a:endParaRPr>
          </a:p>
        </p:txBody>
      </p:sp>
      <p:sp>
        <p:nvSpPr>
          <p:cNvPr id="14" name="Οβάλ 13">
            <a:extLst>
              <a:ext uri="{FF2B5EF4-FFF2-40B4-BE49-F238E27FC236}">
                <a16:creationId xmlns:a16="http://schemas.microsoft.com/office/drawing/2014/main" id="{1149399F-2858-8C1C-F0E0-975E671857A9}"/>
              </a:ext>
            </a:extLst>
          </p:cNvPr>
          <p:cNvSpPr/>
          <p:nvPr/>
        </p:nvSpPr>
        <p:spPr>
          <a:xfrm>
            <a:off x="7063465" y="1332263"/>
            <a:ext cx="99093" cy="99093"/>
          </a:xfrm>
          <a:prstGeom prst="ellipse">
            <a:avLst/>
          </a:prstGeom>
          <a:solidFill>
            <a:srgbClr val="FFFF00"/>
          </a:solidFill>
          <a:ln w="38100">
            <a:solidFill>
              <a:srgbClr val="3B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Οβάλ 15">
            <a:extLst>
              <a:ext uri="{FF2B5EF4-FFF2-40B4-BE49-F238E27FC236}">
                <a16:creationId xmlns:a16="http://schemas.microsoft.com/office/drawing/2014/main" id="{8C66E15D-1CDC-8278-4754-83F7E534A5AC}"/>
              </a:ext>
            </a:extLst>
          </p:cNvPr>
          <p:cNvSpPr/>
          <p:nvPr/>
        </p:nvSpPr>
        <p:spPr>
          <a:xfrm>
            <a:off x="7063466" y="1599372"/>
            <a:ext cx="99093" cy="99093"/>
          </a:xfrm>
          <a:prstGeom prst="ellipse">
            <a:avLst/>
          </a:prstGeom>
          <a:solidFill>
            <a:srgbClr val="FFFF00"/>
          </a:solidFill>
          <a:ln w="38100">
            <a:solidFill>
              <a:srgbClr val="AFCA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9" name="TextBox 18">
            <a:extLst>
              <a:ext uri="{FF2B5EF4-FFF2-40B4-BE49-F238E27FC236}">
                <a16:creationId xmlns:a16="http://schemas.microsoft.com/office/drawing/2014/main" id="{DC2BD488-A0F4-3CB3-7DE1-6E4CE1FF22D1}"/>
              </a:ext>
            </a:extLst>
          </p:cNvPr>
          <p:cNvSpPr txBox="1"/>
          <p:nvPr/>
        </p:nvSpPr>
        <p:spPr>
          <a:xfrm>
            <a:off x="7276012" y="1385419"/>
            <a:ext cx="1021937" cy="215444"/>
          </a:xfrm>
          <a:prstGeom prst="rect">
            <a:avLst/>
          </a:prstGeom>
          <a:noFill/>
        </p:spPr>
        <p:txBody>
          <a:bodyPr wrap="square" rtlCol="0">
            <a:spAutoFit/>
          </a:bodyPr>
          <a:lstStyle/>
          <a:p>
            <a:r>
              <a:rPr lang="el-GR" sz="800" b="1" dirty="0">
                <a:solidFill>
                  <a:sysClr val="windowText" lastClr="000000"/>
                </a:solidFill>
              </a:rPr>
              <a:t>ΕΞΑΡΤΑΤΑΙ ΑΠΟ</a:t>
            </a:r>
          </a:p>
        </p:txBody>
      </p:sp>
      <p:sp>
        <p:nvSpPr>
          <p:cNvPr id="23" name="Βέλος: Επάνω 22">
            <a:extLst>
              <a:ext uri="{FF2B5EF4-FFF2-40B4-BE49-F238E27FC236}">
                <a16:creationId xmlns:a16="http://schemas.microsoft.com/office/drawing/2014/main" id="{A75A1A36-92CC-236F-127E-E0094514C876}"/>
              </a:ext>
            </a:extLst>
          </p:cNvPr>
          <p:cNvSpPr/>
          <p:nvPr/>
        </p:nvSpPr>
        <p:spPr>
          <a:xfrm>
            <a:off x="7188754" y="1354451"/>
            <a:ext cx="174044" cy="308799"/>
          </a:xfrm>
          <a:prstGeom prst="upArrow">
            <a:avLst/>
          </a:prstGeom>
          <a:pattFill prst="pct70">
            <a:fgClr>
              <a:srgbClr val="FFFF99"/>
            </a:fgClr>
            <a:bgClr>
              <a:srgbClr val="303A4E"/>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Βέλος: Επάνω 25">
            <a:extLst>
              <a:ext uri="{FF2B5EF4-FFF2-40B4-BE49-F238E27FC236}">
                <a16:creationId xmlns:a16="http://schemas.microsoft.com/office/drawing/2014/main" id="{5A80449F-A15D-B144-8B08-F5D4F4BA8012}"/>
              </a:ext>
            </a:extLst>
          </p:cNvPr>
          <p:cNvSpPr/>
          <p:nvPr/>
        </p:nvSpPr>
        <p:spPr>
          <a:xfrm>
            <a:off x="7185845" y="1031872"/>
            <a:ext cx="174044" cy="308799"/>
          </a:xfrm>
          <a:prstGeom prst="upArrow">
            <a:avLst/>
          </a:prstGeom>
          <a:pattFill prst="pct70">
            <a:fgClr>
              <a:srgbClr val="FFFF99"/>
            </a:fgClr>
            <a:bgClr>
              <a:srgbClr val="303A4E"/>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 name="TextBox 26">
            <a:extLst>
              <a:ext uri="{FF2B5EF4-FFF2-40B4-BE49-F238E27FC236}">
                <a16:creationId xmlns:a16="http://schemas.microsoft.com/office/drawing/2014/main" id="{299D1D1E-3B48-0282-9B80-CCFABB6966EA}"/>
              </a:ext>
            </a:extLst>
          </p:cNvPr>
          <p:cNvSpPr txBox="1"/>
          <p:nvPr/>
        </p:nvSpPr>
        <p:spPr>
          <a:xfrm>
            <a:off x="7276012" y="1082396"/>
            <a:ext cx="1021937" cy="215444"/>
          </a:xfrm>
          <a:prstGeom prst="rect">
            <a:avLst/>
          </a:prstGeom>
          <a:noFill/>
        </p:spPr>
        <p:txBody>
          <a:bodyPr wrap="square" rtlCol="0">
            <a:spAutoFit/>
          </a:bodyPr>
          <a:lstStyle/>
          <a:p>
            <a:r>
              <a:rPr lang="el-GR" sz="800" b="1" dirty="0">
                <a:solidFill>
                  <a:sysClr val="windowText" lastClr="000000"/>
                </a:solidFill>
              </a:rPr>
              <a:t>ΕΞΑΡΤΑΤΑΙ ΑΠΟ</a:t>
            </a:r>
          </a:p>
        </p:txBody>
      </p:sp>
      <p:sp>
        <p:nvSpPr>
          <p:cNvPr id="28" name="Ορθογώνιο: Στρογγύλεμα γωνιών 27">
            <a:extLst>
              <a:ext uri="{FF2B5EF4-FFF2-40B4-BE49-F238E27FC236}">
                <a16:creationId xmlns:a16="http://schemas.microsoft.com/office/drawing/2014/main" id="{17CA2F74-DBAF-6571-3BB6-92EEA264E348}"/>
              </a:ext>
            </a:extLst>
          </p:cNvPr>
          <p:cNvSpPr/>
          <p:nvPr/>
        </p:nvSpPr>
        <p:spPr>
          <a:xfrm>
            <a:off x="6941552" y="779360"/>
            <a:ext cx="1133412" cy="155435"/>
          </a:xfrm>
          <a:prstGeom prst="roundRect">
            <a:avLst>
              <a:gd name="adj" fmla="val 50000"/>
            </a:avLst>
          </a:prstGeom>
          <a:solidFill>
            <a:srgbClr val="FFFFCC"/>
          </a:solid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u="sng" dirty="0">
                <a:solidFill>
                  <a:srgbClr val="303A4E"/>
                </a:solidFill>
              </a:rPr>
              <a:t>ΒΑΘΜΟΣ ΕΞΑΡΤΗΣΗΣ</a:t>
            </a:r>
          </a:p>
        </p:txBody>
      </p:sp>
      <p:sp>
        <p:nvSpPr>
          <p:cNvPr id="30" name="Ορθογώνιο: Στρογγύλεμα γωνιών 29">
            <a:extLst>
              <a:ext uri="{FF2B5EF4-FFF2-40B4-BE49-F238E27FC236}">
                <a16:creationId xmlns:a16="http://schemas.microsoft.com/office/drawing/2014/main" id="{43BD7EA9-8F27-B7F1-EB63-1A9E8CD31B76}"/>
              </a:ext>
            </a:extLst>
          </p:cNvPr>
          <p:cNvSpPr/>
          <p:nvPr/>
        </p:nvSpPr>
        <p:spPr>
          <a:xfrm>
            <a:off x="3277628" y="3446686"/>
            <a:ext cx="650019" cy="131010"/>
          </a:xfrm>
          <a:prstGeom prst="roundRect">
            <a:avLst>
              <a:gd name="adj" fmla="val 50000"/>
            </a:avLst>
          </a:prstGeom>
          <a:solidFill>
            <a:srgbClr val="FFFFCC"/>
          </a:solid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u="sng" dirty="0">
                <a:solidFill>
                  <a:srgbClr val="303A4E"/>
                </a:solidFill>
              </a:rPr>
              <a:t>ΚΑΤΟΨΗ</a:t>
            </a:r>
          </a:p>
        </p:txBody>
      </p:sp>
      <p:cxnSp>
        <p:nvCxnSpPr>
          <p:cNvPr id="34" name="Ευθύγραμμο βέλος σύνδεσης 33">
            <a:extLst>
              <a:ext uri="{FF2B5EF4-FFF2-40B4-BE49-F238E27FC236}">
                <a16:creationId xmlns:a16="http://schemas.microsoft.com/office/drawing/2014/main" id="{9586DBD5-7E0C-BF06-4BB8-F6592862BD38}"/>
              </a:ext>
            </a:extLst>
          </p:cNvPr>
          <p:cNvCxnSpPr>
            <a:stCxn id="1045" idx="3"/>
          </p:cNvCxnSpPr>
          <p:nvPr/>
        </p:nvCxnSpPr>
        <p:spPr>
          <a:xfrm>
            <a:off x="958820" y="4946763"/>
            <a:ext cx="504220" cy="7744"/>
          </a:xfrm>
          <a:prstGeom prst="straightConnector1">
            <a:avLst/>
          </a:prstGeom>
          <a:ln w="76200">
            <a:solidFill>
              <a:srgbClr val="303A4E"/>
            </a:solidFill>
            <a:tailEnd type="triangle"/>
          </a:ln>
        </p:spPr>
        <p:style>
          <a:lnRef idx="1">
            <a:schemeClr val="accent1"/>
          </a:lnRef>
          <a:fillRef idx="0">
            <a:schemeClr val="accent1"/>
          </a:fillRef>
          <a:effectRef idx="0">
            <a:schemeClr val="accent1"/>
          </a:effectRef>
          <a:fontRef idx="minor">
            <a:schemeClr val="tx1"/>
          </a:fontRef>
        </p:style>
      </p:cxnSp>
      <p:sp>
        <p:nvSpPr>
          <p:cNvPr id="35" name="Ορθογώνιο: Στρογγύλεμα γωνιών 34">
            <a:extLst>
              <a:ext uri="{FF2B5EF4-FFF2-40B4-BE49-F238E27FC236}">
                <a16:creationId xmlns:a16="http://schemas.microsoft.com/office/drawing/2014/main" id="{3C006E1D-BF68-293F-66F7-584C12C7C966}"/>
              </a:ext>
            </a:extLst>
          </p:cNvPr>
          <p:cNvSpPr/>
          <p:nvPr/>
        </p:nvSpPr>
        <p:spPr>
          <a:xfrm>
            <a:off x="1477940" y="5275722"/>
            <a:ext cx="650019" cy="131010"/>
          </a:xfrm>
          <a:prstGeom prst="roundRect">
            <a:avLst>
              <a:gd name="adj" fmla="val 50000"/>
            </a:avLst>
          </a:prstGeom>
          <a:solidFill>
            <a:srgbClr val="FFFFCC"/>
          </a:solid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u="sng" dirty="0">
                <a:solidFill>
                  <a:srgbClr val="303A4E"/>
                </a:solidFill>
              </a:rPr>
              <a:t>ΚΑΤΟΨΗ</a:t>
            </a:r>
          </a:p>
        </p:txBody>
      </p:sp>
      <p:sp>
        <p:nvSpPr>
          <p:cNvPr id="7" name="Βέλος: Επάνω 6">
            <a:extLst>
              <a:ext uri="{FF2B5EF4-FFF2-40B4-BE49-F238E27FC236}">
                <a16:creationId xmlns:a16="http://schemas.microsoft.com/office/drawing/2014/main" id="{4E0953B6-5DDF-7F9F-9F7A-BCDAA4E28F39}"/>
              </a:ext>
            </a:extLst>
          </p:cNvPr>
          <p:cNvSpPr/>
          <p:nvPr/>
        </p:nvSpPr>
        <p:spPr>
          <a:xfrm>
            <a:off x="8881128" y="1056459"/>
            <a:ext cx="146835" cy="384165"/>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Βέλος: Επάνω 11">
            <a:extLst>
              <a:ext uri="{FF2B5EF4-FFF2-40B4-BE49-F238E27FC236}">
                <a16:creationId xmlns:a16="http://schemas.microsoft.com/office/drawing/2014/main" id="{B907A268-5A80-0FC8-B940-44085D10815F}"/>
              </a:ext>
            </a:extLst>
          </p:cNvPr>
          <p:cNvSpPr/>
          <p:nvPr/>
        </p:nvSpPr>
        <p:spPr>
          <a:xfrm rot="5400000">
            <a:off x="9368757" y="1376848"/>
            <a:ext cx="146835" cy="384165"/>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Βέλος: Επάνω 28">
            <a:extLst>
              <a:ext uri="{FF2B5EF4-FFF2-40B4-BE49-F238E27FC236}">
                <a16:creationId xmlns:a16="http://schemas.microsoft.com/office/drawing/2014/main" id="{7C22DBC9-65DA-D82A-2C39-F02D67253A25}"/>
              </a:ext>
            </a:extLst>
          </p:cNvPr>
          <p:cNvSpPr/>
          <p:nvPr/>
        </p:nvSpPr>
        <p:spPr>
          <a:xfrm rot="16200000">
            <a:off x="8539798" y="1366614"/>
            <a:ext cx="146835" cy="384165"/>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Βέλος: Επάνω 30">
            <a:extLst>
              <a:ext uri="{FF2B5EF4-FFF2-40B4-BE49-F238E27FC236}">
                <a16:creationId xmlns:a16="http://schemas.microsoft.com/office/drawing/2014/main" id="{78BB905C-38F1-1A64-0CA1-151C042ACB6F}"/>
              </a:ext>
            </a:extLst>
          </p:cNvPr>
          <p:cNvSpPr/>
          <p:nvPr/>
        </p:nvSpPr>
        <p:spPr>
          <a:xfrm rot="10800000">
            <a:off x="8881127" y="1671609"/>
            <a:ext cx="146835" cy="384165"/>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3" name="Εικόνα 32">
            <a:extLst>
              <a:ext uri="{FF2B5EF4-FFF2-40B4-BE49-F238E27FC236}">
                <a16:creationId xmlns:a16="http://schemas.microsoft.com/office/drawing/2014/main" id="{331C8F7A-DCCA-FEAD-A6F3-2A24CB146173}"/>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6719" b="90000" l="10000" r="90000">
                        <a14:foregroundMark x1="79271" y1="6719" x2="79271" y2="6719"/>
                        <a14:backgroundMark x1="41458" y1="66797" x2="42396" y2="57813"/>
                        <a14:backgroundMark x1="51458" y1="68516" x2="60625" y2="71719"/>
                      </a14:backgroundRemoval>
                    </a14:imgEffect>
                  </a14:imgLayer>
                </a14:imgProps>
              </a:ext>
              <a:ext uri="{28A0092B-C50C-407E-A947-70E740481C1C}">
                <a14:useLocalDpi xmlns:a14="http://schemas.microsoft.com/office/drawing/2010/main" val="0"/>
              </a:ext>
            </a:extLst>
          </a:blip>
          <a:srcRect l="45661" t="2299" r="14364" b="29900"/>
          <a:stretch/>
        </p:blipFill>
        <p:spPr>
          <a:xfrm rot="1052225">
            <a:off x="2517004" y="4155509"/>
            <a:ext cx="833094" cy="1883954"/>
          </a:xfrm>
          <a:prstGeom prst="rect">
            <a:avLst/>
          </a:prstGeom>
        </p:spPr>
      </p:pic>
      <p:sp>
        <p:nvSpPr>
          <p:cNvPr id="36" name="Τόξο 35">
            <a:extLst>
              <a:ext uri="{FF2B5EF4-FFF2-40B4-BE49-F238E27FC236}">
                <a16:creationId xmlns:a16="http://schemas.microsoft.com/office/drawing/2014/main" id="{0BC83731-86D4-1661-A537-013505434E1B}"/>
              </a:ext>
            </a:extLst>
          </p:cNvPr>
          <p:cNvSpPr/>
          <p:nvPr/>
        </p:nvSpPr>
        <p:spPr>
          <a:xfrm rot="9853625">
            <a:off x="2448614" y="5531301"/>
            <a:ext cx="274320" cy="227481"/>
          </a:xfrm>
          <a:prstGeom prst="arc">
            <a:avLst>
              <a:gd name="adj1" fmla="val 16695753"/>
              <a:gd name="adj2" fmla="val 0"/>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Tree>
    <p:extLst>
      <p:ext uri="{BB962C8B-B14F-4D97-AF65-F5344CB8AC3E}">
        <p14:creationId xmlns:p14="http://schemas.microsoft.com/office/powerpoint/2010/main" val="24686785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16" presetClass="entr" presetSubtype="21" fill="hold" grpId="0" nodeType="withEffect">
                                  <p:stCondLst>
                                    <p:cond delay="0"/>
                                  </p:stCondLst>
                                  <p:childTnLst>
                                    <p:set>
                                      <p:cBhvr>
                                        <p:cTn id="58" dur="1" fill="hold">
                                          <p:stCondLst>
                                            <p:cond delay="0"/>
                                          </p:stCondLst>
                                        </p:cTn>
                                        <p:tgtEl>
                                          <p:spTgt spid="1131"/>
                                        </p:tgtEl>
                                        <p:attrNameLst>
                                          <p:attrName>style.visibility</p:attrName>
                                        </p:attrNameLst>
                                      </p:cBhvr>
                                      <p:to>
                                        <p:strVal val="visible"/>
                                      </p:to>
                                    </p:set>
                                    <p:animEffect transition="in" filter="barn(inVertical)">
                                      <p:cBhvr>
                                        <p:cTn id="59" dur="500"/>
                                        <p:tgtEl>
                                          <p:spTgt spid="1131"/>
                                        </p:tgtEl>
                                      </p:cBhvr>
                                    </p:animEffect>
                                  </p:childTnLst>
                                </p:cTn>
                              </p:par>
                              <p:par>
                                <p:cTn id="60" presetID="16" presetClass="entr" presetSubtype="21" fill="hold" nodeType="withEffect">
                                  <p:stCondLst>
                                    <p:cond delay="0"/>
                                  </p:stCondLst>
                                  <p:childTnLst>
                                    <p:set>
                                      <p:cBhvr>
                                        <p:cTn id="61" dur="1" fill="hold">
                                          <p:stCondLst>
                                            <p:cond delay="0"/>
                                          </p:stCondLst>
                                        </p:cTn>
                                        <p:tgtEl>
                                          <p:spTgt spid="1124"/>
                                        </p:tgtEl>
                                        <p:attrNameLst>
                                          <p:attrName>style.visibility</p:attrName>
                                        </p:attrNameLst>
                                      </p:cBhvr>
                                      <p:to>
                                        <p:strVal val="visible"/>
                                      </p:to>
                                    </p:set>
                                    <p:animEffect transition="in" filter="barn(inVertical)">
                                      <p:cBhvr>
                                        <p:cTn id="62" dur="500"/>
                                        <p:tgtEl>
                                          <p:spTgt spid="1124"/>
                                        </p:tgtEl>
                                      </p:cBhvr>
                                    </p:animEffect>
                                  </p:childTnLst>
                                </p:cTn>
                              </p:par>
                              <p:par>
                                <p:cTn id="63" presetID="16" presetClass="entr" presetSubtype="21" fill="hold" nodeType="withEffect">
                                  <p:stCondLst>
                                    <p:cond delay="0"/>
                                  </p:stCondLst>
                                  <p:childTnLst>
                                    <p:set>
                                      <p:cBhvr>
                                        <p:cTn id="64" dur="1" fill="hold">
                                          <p:stCondLst>
                                            <p:cond delay="0"/>
                                          </p:stCondLst>
                                        </p:cTn>
                                        <p:tgtEl>
                                          <p:spTgt spid="1117"/>
                                        </p:tgtEl>
                                        <p:attrNameLst>
                                          <p:attrName>style.visibility</p:attrName>
                                        </p:attrNameLst>
                                      </p:cBhvr>
                                      <p:to>
                                        <p:strVal val="visible"/>
                                      </p:to>
                                    </p:set>
                                    <p:animEffect transition="in" filter="barn(inVertical)">
                                      <p:cBhvr>
                                        <p:cTn id="65" dur="500"/>
                                        <p:tgtEl>
                                          <p:spTgt spid="1117"/>
                                        </p:tgtEl>
                                      </p:cBhvr>
                                    </p:animEffect>
                                  </p:childTnLst>
                                </p:cTn>
                              </p:par>
                              <p:par>
                                <p:cTn id="66" presetID="16" presetClass="entr" presetSubtype="21" fill="hold" nodeType="withEffect">
                                  <p:stCondLst>
                                    <p:cond delay="0"/>
                                  </p:stCondLst>
                                  <p:childTnLst>
                                    <p:set>
                                      <p:cBhvr>
                                        <p:cTn id="67" dur="1" fill="hold">
                                          <p:stCondLst>
                                            <p:cond delay="0"/>
                                          </p:stCondLst>
                                        </p:cTn>
                                        <p:tgtEl>
                                          <p:spTgt spid="1114"/>
                                        </p:tgtEl>
                                        <p:attrNameLst>
                                          <p:attrName>style.visibility</p:attrName>
                                        </p:attrNameLst>
                                      </p:cBhvr>
                                      <p:to>
                                        <p:strVal val="visible"/>
                                      </p:to>
                                    </p:set>
                                    <p:animEffect transition="in" filter="barn(inVertical)">
                                      <p:cBhvr>
                                        <p:cTn id="68" dur="500"/>
                                        <p:tgtEl>
                                          <p:spTgt spid="1114"/>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1132"/>
                                        </p:tgtEl>
                                        <p:attrNameLst>
                                          <p:attrName>style.visibility</p:attrName>
                                        </p:attrNameLst>
                                      </p:cBhvr>
                                      <p:to>
                                        <p:strVal val="visible"/>
                                      </p:to>
                                    </p:set>
                                    <p:animEffect transition="in" filter="barn(inVertical)">
                                      <p:cBhvr>
                                        <p:cTn id="71" dur="500"/>
                                        <p:tgtEl>
                                          <p:spTgt spid="1132"/>
                                        </p:tgtEl>
                                      </p:cBhvr>
                                    </p:animEffect>
                                  </p:childTnLst>
                                </p:cTn>
                              </p:par>
                              <p:par>
                                <p:cTn id="72" presetID="16" presetClass="entr" presetSubtype="21" fill="hold" nodeType="withEffect">
                                  <p:stCondLst>
                                    <p:cond delay="0"/>
                                  </p:stCondLst>
                                  <p:childTnLst>
                                    <p:set>
                                      <p:cBhvr>
                                        <p:cTn id="73" dur="1" fill="hold">
                                          <p:stCondLst>
                                            <p:cond delay="0"/>
                                          </p:stCondLst>
                                        </p:cTn>
                                        <p:tgtEl>
                                          <p:spTgt spid="1120"/>
                                        </p:tgtEl>
                                        <p:attrNameLst>
                                          <p:attrName>style.visibility</p:attrName>
                                        </p:attrNameLst>
                                      </p:cBhvr>
                                      <p:to>
                                        <p:strVal val="visible"/>
                                      </p:to>
                                    </p:set>
                                    <p:animEffect transition="in" filter="barn(inVertical)">
                                      <p:cBhvr>
                                        <p:cTn id="74" dur="500"/>
                                        <p:tgtEl>
                                          <p:spTgt spid="1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099"/>
                                        </p:tgtEl>
                                        <p:attrNameLst>
                                          <p:attrName>style.visibility</p:attrName>
                                        </p:attrNameLst>
                                      </p:cBhvr>
                                      <p:to>
                                        <p:strVal val="visible"/>
                                      </p:to>
                                    </p:set>
                                    <p:animEffect transition="in" filter="wipe(down)">
                                      <p:cBhvr>
                                        <p:cTn id="79" dur="500"/>
                                        <p:tgtEl>
                                          <p:spTgt spid="109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101"/>
                                        </p:tgtEl>
                                        <p:attrNameLst>
                                          <p:attrName>style.visibility</p:attrName>
                                        </p:attrNameLst>
                                      </p:cBhvr>
                                      <p:to>
                                        <p:strVal val="visible"/>
                                      </p:to>
                                    </p:set>
                                    <p:animEffect transition="in" filter="wipe(down)">
                                      <p:cBhvr>
                                        <p:cTn id="82" dur="500"/>
                                        <p:tgtEl>
                                          <p:spTgt spid="1101"/>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100"/>
                                        </p:tgtEl>
                                        <p:attrNameLst>
                                          <p:attrName>style.visibility</p:attrName>
                                        </p:attrNameLst>
                                      </p:cBhvr>
                                      <p:to>
                                        <p:strVal val="visible"/>
                                      </p:to>
                                    </p:set>
                                    <p:animEffect transition="in" filter="wipe(down)">
                                      <p:cBhvr>
                                        <p:cTn id="85" dur="500"/>
                                        <p:tgtEl>
                                          <p:spTgt spid="1100"/>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094"/>
                                        </p:tgtEl>
                                        <p:attrNameLst>
                                          <p:attrName>style.visibility</p:attrName>
                                        </p:attrNameLst>
                                      </p:cBhvr>
                                      <p:to>
                                        <p:strVal val="visible"/>
                                      </p:to>
                                    </p:set>
                                    <p:animEffect transition="in" filter="wipe(down)">
                                      <p:cBhvr>
                                        <p:cTn id="88" dur="500"/>
                                        <p:tgtEl>
                                          <p:spTgt spid="109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096"/>
                                        </p:tgtEl>
                                        <p:attrNameLst>
                                          <p:attrName>style.visibility</p:attrName>
                                        </p:attrNameLst>
                                      </p:cBhvr>
                                      <p:to>
                                        <p:strVal val="visible"/>
                                      </p:to>
                                    </p:set>
                                    <p:animEffect transition="in" filter="wipe(down)">
                                      <p:cBhvr>
                                        <p:cTn id="91" dur="500"/>
                                        <p:tgtEl>
                                          <p:spTgt spid="1096"/>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wipe(down)">
                                      <p:cBhvr>
                                        <p:cTn id="94" dur="500"/>
                                        <p:tgtEl>
                                          <p:spTgt spid="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02"/>
                                        </p:tgtEl>
                                        <p:attrNameLst>
                                          <p:attrName>style.visibility</p:attrName>
                                        </p:attrNameLst>
                                      </p:cBhvr>
                                      <p:to>
                                        <p:strVal val="visible"/>
                                      </p:to>
                                    </p:set>
                                    <p:animEffect transition="in" filter="wipe(down)">
                                      <p:cBhvr>
                                        <p:cTn id="99" dur="500"/>
                                        <p:tgtEl>
                                          <p:spTgt spid="1102"/>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104"/>
                                        </p:tgtEl>
                                        <p:attrNameLst>
                                          <p:attrName>style.visibility</p:attrName>
                                        </p:attrNameLst>
                                      </p:cBhvr>
                                      <p:to>
                                        <p:strVal val="visible"/>
                                      </p:to>
                                    </p:set>
                                    <p:animEffect transition="in" filter="wipe(down)">
                                      <p:cBhvr>
                                        <p:cTn id="102" dur="500"/>
                                        <p:tgtEl>
                                          <p:spTgt spid="1104"/>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103"/>
                                        </p:tgtEl>
                                        <p:attrNameLst>
                                          <p:attrName>style.visibility</p:attrName>
                                        </p:attrNameLst>
                                      </p:cBhvr>
                                      <p:to>
                                        <p:strVal val="visible"/>
                                      </p:to>
                                    </p:set>
                                    <p:animEffect transition="in" filter="wipe(down)">
                                      <p:cBhvr>
                                        <p:cTn id="105" dur="500"/>
                                        <p:tgtEl>
                                          <p:spTgt spid="1103"/>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097"/>
                                        </p:tgtEl>
                                        <p:attrNameLst>
                                          <p:attrName>style.visibility</p:attrName>
                                        </p:attrNameLst>
                                      </p:cBhvr>
                                      <p:to>
                                        <p:strVal val="visible"/>
                                      </p:to>
                                    </p:set>
                                    <p:animEffect transition="in" filter="wipe(down)">
                                      <p:cBhvr>
                                        <p:cTn id="108" dur="500"/>
                                        <p:tgtEl>
                                          <p:spTgt spid="1097"/>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098"/>
                                        </p:tgtEl>
                                        <p:attrNameLst>
                                          <p:attrName>style.visibility</p:attrName>
                                        </p:attrNameLst>
                                      </p:cBhvr>
                                      <p:to>
                                        <p:strVal val="visible"/>
                                      </p:to>
                                    </p:set>
                                    <p:animEffect transition="in" filter="wipe(down)">
                                      <p:cBhvr>
                                        <p:cTn id="111" dur="500"/>
                                        <p:tgtEl>
                                          <p:spTgt spid="1098"/>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wipe(down)">
                                      <p:cBhvr>
                                        <p:cTn id="114" dur="500"/>
                                        <p:tgtEl>
                                          <p:spTgt spid="1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109"/>
                                        </p:tgtEl>
                                        <p:attrNameLst>
                                          <p:attrName>style.visibility</p:attrName>
                                        </p:attrNameLst>
                                      </p:cBhvr>
                                      <p:to>
                                        <p:strVal val="visible"/>
                                      </p:to>
                                    </p:set>
                                    <p:animEffect transition="in" filter="wipe(down)">
                                      <p:cBhvr>
                                        <p:cTn id="119" dur="500"/>
                                        <p:tgtEl>
                                          <p:spTgt spid="1109"/>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108"/>
                                        </p:tgtEl>
                                        <p:attrNameLst>
                                          <p:attrName>style.visibility</p:attrName>
                                        </p:attrNameLst>
                                      </p:cBhvr>
                                      <p:to>
                                        <p:strVal val="visible"/>
                                      </p:to>
                                    </p:set>
                                    <p:animEffect transition="in" filter="wipe(down)">
                                      <p:cBhvr>
                                        <p:cTn id="122" dur="500"/>
                                        <p:tgtEl>
                                          <p:spTgt spid="1108"/>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110"/>
                                        </p:tgtEl>
                                        <p:attrNameLst>
                                          <p:attrName>style.visibility</p:attrName>
                                        </p:attrNameLst>
                                      </p:cBhvr>
                                      <p:to>
                                        <p:strVal val="visible"/>
                                      </p:to>
                                    </p:set>
                                    <p:animEffect transition="in" filter="wipe(down)">
                                      <p:cBhvr>
                                        <p:cTn id="125" dur="500"/>
                                        <p:tgtEl>
                                          <p:spTgt spid="1110"/>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106"/>
                                        </p:tgtEl>
                                        <p:attrNameLst>
                                          <p:attrName>style.visibility</p:attrName>
                                        </p:attrNameLst>
                                      </p:cBhvr>
                                      <p:to>
                                        <p:strVal val="visible"/>
                                      </p:to>
                                    </p:set>
                                    <p:animEffect transition="in" filter="wipe(down)">
                                      <p:cBhvr>
                                        <p:cTn id="128" dur="500"/>
                                        <p:tgtEl>
                                          <p:spTgt spid="1106"/>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107"/>
                                        </p:tgtEl>
                                        <p:attrNameLst>
                                          <p:attrName>style.visibility</p:attrName>
                                        </p:attrNameLst>
                                      </p:cBhvr>
                                      <p:to>
                                        <p:strVal val="visible"/>
                                      </p:to>
                                    </p:set>
                                    <p:animEffect transition="in" filter="wipe(down)">
                                      <p:cBhvr>
                                        <p:cTn id="131" dur="500"/>
                                        <p:tgtEl>
                                          <p:spTgt spid="110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105"/>
                                        </p:tgtEl>
                                        <p:attrNameLst>
                                          <p:attrName>style.visibility</p:attrName>
                                        </p:attrNameLst>
                                      </p:cBhvr>
                                      <p:to>
                                        <p:strVal val="visible"/>
                                      </p:to>
                                    </p:set>
                                    <p:animEffect transition="in" filter="wipe(down)">
                                      <p:cBhvr>
                                        <p:cTn id="134" dur="500"/>
                                        <p:tgtEl>
                                          <p:spTgt spid="1105"/>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wipe(down)">
                                      <p:cBhvr>
                                        <p:cTn id="137" dur="500"/>
                                        <p:tgtEl>
                                          <p:spTgt spid="16"/>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26"/>
                                        </p:tgtEl>
                                        <p:attrNameLst>
                                          <p:attrName>style.visibility</p:attrName>
                                        </p:attrNameLst>
                                      </p:cBhvr>
                                      <p:to>
                                        <p:strVal val="visible"/>
                                      </p:to>
                                    </p:set>
                                    <p:animEffect transition="in" filter="wipe(down)">
                                      <p:cBhvr>
                                        <p:cTn id="143" dur="500"/>
                                        <p:tgtEl>
                                          <p:spTgt spid="26"/>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wipe(down)">
                                      <p:cBhvr>
                                        <p:cTn id="146" dur="500"/>
                                        <p:tgtEl>
                                          <p:spTgt spid="23"/>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9"/>
                                        </p:tgtEl>
                                        <p:attrNameLst>
                                          <p:attrName>style.visibility</p:attrName>
                                        </p:attrNameLst>
                                      </p:cBhvr>
                                      <p:to>
                                        <p:strVal val="visible"/>
                                      </p:to>
                                    </p:set>
                                    <p:animEffect transition="in" filter="wipe(down)">
                                      <p:cBhvr>
                                        <p:cTn id="149" dur="500"/>
                                        <p:tgtEl>
                                          <p:spTgt spid="19"/>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28"/>
                                        </p:tgtEl>
                                        <p:attrNameLst>
                                          <p:attrName>style.visibility</p:attrName>
                                        </p:attrNameLst>
                                      </p:cBhvr>
                                      <p:to>
                                        <p:strVal val="visible"/>
                                      </p:to>
                                    </p:set>
                                    <p:animEffect transition="in" filter="wipe(down)">
                                      <p:cBhvr>
                                        <p:cTn id="152" dur="500"/>
                                        <p:tgtEl>
                                          <p:spTgt spid="28"/>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134"/>
                                        </p:tgtEl>
                                        <p:attrNameLst>
                                          <p:attrName>style.visibility</p:attrName>
                                        </p:attrNameLst>
                                      </p:cBhvr>
                                      <p:to>
                                        <p:strVal val="visible"/>
                                      </p:to>
                                    </p:set>
                                    <p:anim calcmode="lin" valueType="num">
                                      <p:cBhvr additive="base">
                                        <p:cTn id="157" dur="500" fill="hold"/>
                                        <p:tgtEl>
                                          <p:spTgt spid="1134"/>
                                        </p:tgtEl>
                                        <p:attrNameLst>
                                          <p:attrName>ppt_x</p:attrName>
                                        </p:attrNameLst>
                                      </p:cBhvr>
                                      <p:tavLst>
                                        <p:tav tm="0">
                                          <p:val>
                                            <p:strVal val="#ppt_x"/>
                                          </p:val>
                                        </p:tav>
                                        <p:tav tm="100000">
                                          <p:val>
                                            <p:strVal val="#ppt_x"/>
                                          </p:val>
                                        </p:tav>
                                      </p:tavLst>
                                    </p:anim>
                                    <p:anim calcmode="lin" valueType="num">
                                      <p:cBhvr additive="base">
                                        <p:cTn id="158" dur="500" fill="hold"/>
                                        <p:tgtEl>
                                          <p:spTgt spid="1134"/>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133"/>
                                        </p:tgtEl>
                                        <p:attrNameLst>
                                          <p:attrName>style.visibility</p:attrName>
                                        </p:attrNameLst>
                                      </p:cBhvr>
                                      <p:to>
                                        <p:strVal val="visible"/>
                                      </p:to>
                                    </p:set>
                                    <p:anim calcmode="lin" valueType="num">
                                      <p:cBhvr additive="base">
                                        <p:cTn id="161" dur="500" fill="hold"/>
                                        <p:tgtEl>
                                          <p:spTgt spid="1133"/>
                                        </p:tgtEl>
                                        <p:attrNameLst>
                                          <p:attrName>ppt_x</p:attrName>
                                        </p:attrNameLst>
                                      </p:cBhvr>
                                      <p:tavLst>
                                        <p:tav tm="0">
                                          <p:val>
                                            <p:strVal val="#ppt_x"/>
                                          </p:val>
                                        </p:tav>
                                        <p:tav tm="100000">
                                          <p:val>
                                            <p:strVal val="#ppt_x"/>
                                          </p:val>
                                        </p:tav>
                                      </p:tavLst>
                                    </p:anim>
                                    <p:anim calcmode="lin" valueType="num">
                                      <p:cBhvr additive="base">
                                        <p:cTn id="162" dur="500" fill="hold"/>
                                        <p:tgtEl>
                                          <p:spTgt spid="1133"/>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51"/>
                                        </p:tgtEl>
                                        <p:attrNameLst>
                                          <p:attrName>style.visibility</p:attrName>
                                        </p:attrNameLst>
                                      </p:cBhvr>
                                      <p:to>
                                        <p:strVal val="visible"/>
                                      </p:to>
                                    </p:set>
                                    <p:anim calcmode="lin" valueType="num">
                                      <p:cBhvr additive="base">
                                        <p:cTn id="167" dur="500" fill="hold"/>
                                        <p:tgtEl>
                                          <p:spTgt spid="51"/>
                                        </p:tgtEl>
                                        <p:attrNameLst>
                                          <p:attrName>ppt_x</p:attrName>
                                        </p:attrNameLst>
                                      </p:cBhvr>
                                      <p:tavLst>
                                        <p:tav tm="0">
                                          <p:val>
                                            <p:strVal val="#ppt_x"/>
                                          </p:val>
                                        </p:tav>
                                        <p:tav tm="100000">
                                          <p:val>
                                            <p:strVal val="#ppt_x"/>
                                          </p:val>
                                        </p:tav>
                                      </p:tavLst>
                                    </p:anim>
                                    <p:anim calcmode="lin" valueType="num">
                                      <p:cBhvr additive="base">
                                        <p:cTn id="168" dur="500" fill="hold"/>
                                        <p:tgtEl>
                                          <p:spTgt spid="51"/>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091"/>
                                        </p:tgtEl>
                                        <p:attrNameLst>
                                          <p:attrName>style.visibility</p:attrName>
                                        </p:attrNameLst>
                                      </p:cBhvr>
                                      <p:to>
                                        <p:strVal val="visible"/>
                                      </p:to>
                                    </p:set>
                                    <p:anim calcmode="lin" valueType="num">
                                      <p:cBhvr additive="base">
                                        <p:cTn id="171" dur="500" fill="hold"/>
                                        <p:tgtEl>
                                          <p:spTgt spid="1091"/>
                                        </p:tgtEl>
                                        <p:attrNameLst>
                                          <p:attrName>ppt_x</p:attrName>
                                        </p:attrNameLst>
                                      </p:cBhvr>
                                      <p:tavLst>
                                        <p:tav tm="0">
                                          <p:val>
                                            <p:strVal val="#ppt_x"/>
                                          </p:val>
                                        </p:tav>
                                        <p:tav tm="100000">
                                          <p:val>
                                            <p:strVal val="#ppt_x"/>
                                          </p:val>
                                        </p:tav>
                                      </p:tavLst>
                                    </p:anim>
                                    <p:anim calcmode="lin" valueType="num">
                                      <p:cBhvr additive="base">
                                        <p:cTn id="172" dur="500" fill="hold"/>
                                        <p:tgtEl>
                                          <p:spTgt spid="1091"/>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 calcmode="lin" valueType="num">
                                      <p:cBhvr additive="base">
                                        <p:cTn id="175" dur="500" fill="hold"/>
                                        <p:tgtEl>
                                          <p:spTgt spid="55"/>
                                        </p:tgtEl>
                                        <p:attrNameLst>
                                          <p:attrName>ppt_x</p:attrName>
                                        </p:attrNameLst>
                                      </p:cBhvr>
                                      <p:tavLst>
                                        <p:tav tm="0">
                                          <p:val>
                                            <p:strVal val="#ppt_x"/>
                                          </p:val>
                                        </p:tav>
                                        <p:tav tm="100000">
                                          <p:val>
                                            <p:strVal val="#ppt_x"/>
                                          </p:val>
                                        </p:tav>
                                      </p:tavLst>
                                    </p:anim>
                                    <p:anim calcmode="lin" valueType="num">
                                      <p:cBhvr additive="base">
                                        <p:cTn id="176" dur="500" fill="hold"/>
                                        <p:tgtEl>
                                          <p:spTgt spid="55"/>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090"/>
                                        </p:tgtEl>
                                        <p:attrNameLst>
                                          <p:attrName>style.visibility</p:attrName>
                                        </p:attrNameLst>
                                      </p:cBhvr>
                                      <p:to>
                                        <p:strVal val="visible"/>
                                      </p:to>
                                    </p:set>
                                    <p:anim calcmode="lin" valueType="num">
                                      <p:cBhvr additive="base">
                                        <p:cTn id="179" dur="500" fill="hold"/>
                                        <p:tgtEl>
                                          <p:spTgt spid="1090"/>
                                        </p:tgtEl>
                                        <p:attrNameLst>
                                          <p:attrName>ppt_x</p:attrName>
                                        </p:attrNameLst>
                                      </p:cBhvr>
                                      <p:tavLst>
                                        <p:tav tm="0">
                                          <p:val>
                                            <p:strVal val="#ppt_x"/>
                                          </p:val>
                                        </p:tav>
                                        <p:tav tm="100000">
                                          <p:val>
                                            <p:strVal val="#ppt_x"/>
                                          </p:val>
                                        </p:tav>
                                      </p:tavLst>
                                    </p:anim>
                                    <p:anim calcmode="lin" valueType="num">
                                      <p:cBhvr additive="base">
                                        <p:cTn id="180" dur="500" fill="hold"/>
                                        <p:tgtEl>
                                          <p:spTgt spid="1090"/>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30"/>
                                        </p:tgtEl>
                                        <p:attrNameLst>
                                          <p:attrName>style.visibility</p:attrName>
                                        </p:attrNameLst>
                                      </p:cBhvr>
                                      <p:to>
                                        <p:strVal val="visible"/>
                                      </p:to>
                                    </p:set>
                                    <p:anim calcmode="lin" valueType="num">
                                      <p:cBhvr additive="base">
                                        <p:cTn id="185" dur="500" fill="hold"/>
                                        <p:tgtEl>
                                          <p:spTgt spid="30"/>
                                        </p:tgtEl>
                                        <p:attrNameLst>
                                          <p:attrName>ppt_x</p:attrName>
                                        </p:attrNameLst>
                                      </p:cBhvr>
                                      <p:tavLst>
                                        <p:tav tm="0">
                                          <p:val>
                                            <p:strVal val="#ppt_x"/>
                                          </p:val>
                                        </p:tav>
                                        <p:tav tm="100000">
                                          <p:val>
                                            <p:strVal val="#ppt_x"/>
                                          </p:val>
                                        </p:tav>
                                      </p:tavLst>
                                    </p:anim>
                                    <p:anim calcmode="lin" valueType="num">
                                      <p:cBhvr additive="base">
                                        <p:cTn id="186" dur="500" fill="hold"/>
                                        <p:tgtEl>
                                          <p:spTgt spid="30"/>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1057"/>
                                        </p:tgtEl>
                                        <p:attrNameLst>
                                          <p:attrName>style.visibility</p:attrName>
                                        </p:attrNameLst>
                                      </p:cBhvr>
                                      <p:to>
                                        <p:strVal val="visible"/>
                                      </p:to>
                                    </p:set>
                                    <p:anim calcmode="lin" valueType="num">
                                      <p:cBhvr additive="base">
                                        <p:cTn id="189" dur="500" fill="hold"/>
                                        <p:tgtEl>
                                          <p:spTgt spid="1057"/>
                                        </p:tgtEl>
                                        <p:attrNameLst>
                                          <p:attrName>ppt_x</p:attrName>
                                        </p:attrNameLst>
                                      </p:cBhvr>
                                      <p:tavLst>
                                        <p:tav tm="0">
                                          <p:val>
                                            <p:strVal val="#ppt_x"/>
                                          </p:val>
                                        </p:tav>
                                        <p:tav tm="100000">
                                          <p:val>
                                            <p:strVal val="#ppt_x"/>
                                          </p:val>
                                        </p:tav>
                                      </p:tavLst>
                                    </p:anim>
                                    <p:anim calcmode="lin" valueType="num">
                                      <p:cBhvr additive="base">
                                        <p:cTn id="190" dur="500" fill="hold"/>
                                        <p:tgtEl>
                                          <p:spTgt spid="1057"/>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1056"/>
                                        </p:tgtEl>
                                        <p:attrNameLst>
                                          <p:attrName>style.visibility</p:attrName>
                                        </p:attrNameLst>
                                      </p:cBhvr>
                                      <p:to>
                                        <p:strVal val="visible"/>
                                      </p:to>
                                    </p:set>
                                    <p:anim calcmode="lin" valueType="num">
                                      <p:cBhvr additive="base">
                                        <p:cTn id="193" dur="500" fill="hold"/>
                                        <p:tgtEl>
                                          <p:spTgt spid="1056"/>
                                        </p:tgtEl>
                                        <p:attrNameLst>
                                          <p:attrName>ppt_x</p:attrName>
                                        </p:attrNameLst>
                                      </p:cBhvr>
                                      <p:tavLst>
                                        <p:tav tm="0">
                                          <p:val>
                                            <p:strVal val="#ppt_x"/>
                                          </p:val>
                                        </p:tav>
                                        <p:tav tm="100000">
                                          <p:val>
                                            <p:strVal val="#ppt_x"/>
                                          </p:val>
                                        </p:tav>
                                      </p:tavLst>
                                    </p:anim>
                                    <p:anim calcmode="lin" valueType="num">
                                      <p:cBhvr additive="base">
                                        <p:cTn id="194" dur="500" fill="hold"/>
                                        <p:tgtEl>
                                          <p:spTgt spid="1056"/>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nodeType="clickEffect">
                                  <p:stCondLst>
                                    <p:cond delay="0"/>
                                  </p:stCondLst>
                                  <p:childTnLst>
                                    <p:set>
                                      <p:cBhvr>
                                        <p:cTn id="198" dur="1" fill="hold">
                                          <p:stCondLst>
                                            <p:cond delay="0"/>
                                          </p:stCondLst>
                                        </p:cTn>
                                        <p:tgtEl>
                                          <p:spTgt spid="1025"/>
                                        </p:tgtEl>
                                        <p:attrNameLst>
                                          <p:attrName>style.visibility</p:attrName>
                                        </p:attrNameLst>
                                      </p:cBhvr>
                                      <p:to>
                                        <p:strVal val="visible"/>
                                      </p:to>
                                    </p:set>
                                    <p:anim calcmode="lin" valueType="num">
                                      <p:cBhvr additive="base">
                                        <p:cTn id="199" dur="500" fill="hold"/>
                                        <p:tgtEl>
                                          <p:spTgt spid="1025"/>
                                        </p:tgtEl>
                                        <p:attrNameLst>
                                          <p:attrName>ppt_x</p:attrName>
                                        </p:attrNameLst>
                                      </p:cBhvr>
                                      <p:tavLst>
                                        <p:tav tm="0">
                                          <p:val>
                                            <p:strVal val="#ppt_x"/>
                                          </p:val>
                                        </p:tav>
                                        <p:tav tm="100000">
                                          <p:val>
                                            <p:strVal val="#ppt_x"/>
                                          </p:val>
                                        </p:tav>
                                      </p:tavLst>
                                    </p:anim>
                                    <p:anim calcmode="lin" valueType="num">
                                      <p:cBhvr additive="base">
                                        <p:cTn id="200" dur="500" fill="hold"/>
                                        <p:tgtEl>
                                          <p:spTgt spid="1025"/>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029"/>
                                        </p:tgtEl>
                                        <p:attrNameLst>
                                          <p:attrName>style.visibility</p:attrName>
                                        </p:attrNameLst>
                                      </p:cBhvr>
                                      <p:to>
                                        <p:strVal val="visible"/>
                                      </p:to>
                                    </p:set>
                                    <p:anim calcmode="lin" valueType="num">
                                      <p:cBhvr additive="base">
                                        <p:cTn id="203" dur="500" fill="hold"/>
                                        <p:tgtEl>
                                          <p:spTgt spid="1029"/>
                                        </p:tgtEl>
                                        <p:attrNameLst>
                                          <p:attrName>ppt_x</p:attrName>
                                        </p:attrNameLst>
                                      </p:cBhvr>
                                      <p:tavLst>
                                        <p:tav tm="0">
                                          <p:val>
                                            <p:strVal val="#ppt_x"/>
                                          </p:val>
                                        </p:tav>
                                        <p:tav tm="100000">
                                          <p:val>
                                            <p:strVal val="#ppt_x"/>
                                          </p:val>
                                        </p:tav>
                                      </p:tavLst>
                                    </p:anim>
                                    <p:anim calcmode="lin" valueType="num">
                                      <p:cBhvr additive="base">
                                        <p:cTn id="204" dur="500" fill="hold"/>
                                        <p:tgtEl>
                                          <p:spTgt spid="1029"/>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028"/>
                                        </p:tgtEl>
                                        <p:attrNameLst>
                                          <p:attrName>style.visibility</p:attrName>
                                        </p:attrNameLst>
                                      </p:cBhvr>
                                      <p:to>
                                        <p:strVal val="visible"/>
                                      </p:to>
                                    </p:set>
                                    <p:anim calcmode="lin" valueType="num">
                                      <p:cBhvr additive="base">
                                        <p:cTn id="207" dur="500" fill="hold"/>
                                        <p:tgtEl>
                                          <p:spTgt spid="1028"/>
                                        </p:tgtEl>
                                        <p:attrNameLst>
                                          <p:attrName>ppt_x</p:attrName>
                                        </p:attrNameLst>
                                      </p:cBhvr>
                                      <p:tavLst>
                                        <p:tav tm="0">
                                          <p:val>
                                            <p:strVal val="#ppt_x"/>
                                          </p:val>
                                        </p:tav>
                                        <p:tav tm="100000">
                                          <p:val>
                                            <p:strVal val="#ppt_x"/>
                                          </p:val>
                                        </p:tav>
                                      </p:tavLst>
                                    </p:anim>
                                    <p:anim calcmode="lin" valueType="num">
                                      <p:cBhvr additive="base">
                                        <p:cTn id="208" dur="500" fill="hold"/>
                                        <p:tgtEl>
                                          <p:spTgt spid="1028"/>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027"/>
                                        </p:tgtEl>
                                        <p:attrNameLst>
                                          <p:attrName>style.visibility</p:attrName>
                                        </p:attrNameLst>
                                      </p:cBhvr>
                                      <p:to>
                                        <p:strVal val="visible"/>
                                      </p:to>
                                    </p:set>
                                    <p:anim calcmode="lin" valueType="num">
                                      <p:cBhvr additive="base">
                                        <p:cTn id="211" dur="500" fill="hold"/>
                                        <p:tgtEl>
                                          <p:spTgt spid="1027"/>
                                        </p:tgtEl>
                                        <p:attrNameLst>
                                          <p:attrName>ppt_x</p:attrName>
                                        </p:attrNameLst>
                                      </p:cBhvr>
                                      <p:tavLst>
                                        <p:tav tm="0">
                                          <p:val>
                                            <p:strVal val="#ppt_x"/>
                                          </p:val>
                                        </p:tav>
                                        <p:tav tm="100000">
                                          <p:val>
                                            <p:strVal val="#ppt_x"/>
                                          </p:val>
                                        </p:tav>
                                      </p:tavLst>
                                    </p:anim>
                                    <p:anim calcmode="lin" valueType="num">
                                      <p:cBhvr additive="base">
                                        <p:cTn id="21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nodeType="clickEffect">
                                  <p:stCondLst>
                                    <p:cond delay="0"/>
                                  </p:stCondLst>
                                  <p:childTnLst>
                                    <p:set>
                                      <p:cBhvr>
                                        <p:cTn id="216" dur="1" fill="hold">
                                          <p:stCondLst>
                                            <p:cond delay="0"/>
                                          </p:stCondLst>
                                        </p:cTn>
                                        <p:tgtEl>
                                          <p:spTgt spid="1038"/>
                                        </p:tgtEl>
                                        <p:attrNameLst>
                                          <p:attrName>style.visibility</p:attrName>
                                        </p:attrNameLst>
                                      </p:cBhvr>
                                      <p:to>
                                        <p:strVal val="visible"/>
                                      </p:to>
                                    </p:set>
                                    <p:anim calcmode="lin" valueType="num">
                                      <p:cBhvr additive="base">
                                        <p:cTn id="217" dur="500" fill="hold"/>
                                        <p:tgtEl>
                                          <p:spTgt spid="1038"/>
                                        </p:tgtEl>
                                        <p:attrNameLst>
                                          <p:attrName>ppt_x</p:attrName>
                                        </p:attrNameLst>
                                      </p:cBhvr>
                                      <p:tavLst>
                                        <p:tav tm="0">
                                          <p:val>
                                            <p:strVal val="#ppt_x"/>
                                          </p:val>
                                        </p:tav>
                                        <p:tav tm="100000">
                                          <p:val>
                                            <p:strVal val="#ppt_x"/>
                                          </p:val>
                                        </p:tav>
                                      </p:tavLst>
                                    </p:anim>
                                    <p:anim calcmode="lin" valueType="num">
                                      <p:cBhvr additive="base">
                                        <p:cTn id="218" dur="500" fill="hold"/>
                                        <p:tgtEl>
                                          <p:spTgt spid="1038"/>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1037"/>
                                        </p:tgtEl>
                                        <p:attrNameLst>
                                          <p:attrName>style.visibility</p:attrName>
                                        </p:attrNameLst>
                                      </p:cBhvr>
                                      <p:to>
                                        <p:strVal val="visible"/>
                                      </p:to>
                                    </p:set>
                                    <p:anim calcmode="lin" valueType="num">
                                      <p:cBhvr additive="base">
                                        <p:cTn id="221" dur="500" fill="hold"/>
                                        <p:tgtEl>
                                          <p:spTgt spid="1037"/>
                                        </p:tgtEl>
                                        <p:attrNameLst>
                                          <p:attrName>ppt_x</p:attrName>
                                        </p:attrNameLst>
                                      </p:cBhvr>
                                      <p:tavLst>
                                        <p:tav tm="0">
                                          <p:val>
                                            <p:strVal val="#ppt_x"/>
                                          </p:val>
                                        </p:tav>
                                        <p:tav tm="100000">
                                          <p:val>
                                            <p:strVal val="#ppt_x"/>
                                          </p:val>
                                        </p:tav>
                                      </p:tavLst>
                                    </p:anim>
                                    <p:anim calcmode="lin" valueType="num">
                                      <p:cBhvr additive="base">
                                        <p:cTn id="222" dur="500" fill="hold"/>
                                        <p:tgtEl>
                                          <p:spTgt spid="1037"/>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42" presetClass="entr" presetSubtype="0" fill="hold" nodeType="clickEffect">
                                  <p:stCondLst>
                                    <p:cond delay="0"/>
                                  </p:stCondLst>
                                  <p:childTnLst>
                                    <p:set>
                                      <p:cBhvr>
                                        <p:cTn id="226" dur="1" fill="hold">
                                          <p:stCondLst>
                                            <p:cond delay="0"/>
                                          </p:stCondLst>
                                        </p:cTn>
                                        <p:tgtEl>
                                          <p:spTgt spid="1063"/>
                                        </p:tgtEl>
                                        <p:attrNameLst>
                                          <p:attrName>style.visibility</p:attrName>
                                        </p:attrNameLst>
                                      </p:cBhvr>
                                      <p:to>
                                        <p:strVal val="visible"/>
                                      </p:to>
                                    </p:set>
                                    <p:animEffect transition="in" filter="fade">
                                      <p:cBhvr>
                                        <p:cTn id="227" dur="1000"/>
                                        <p:tgtEl>
                                          <p:spTgt spid="1063"/>
                                        </p:tgtEl>
                                      </p:cBhvr>
                                    </p:animEffect>
                                    <p:anim calcmode="lin" valueType="num">
                                      <p:cBhvr>
                                        <p:cTn id="228" dur="1000" fill="hold"/>
                                        <p:tgtEl>
                                          <p:spTgt spid="1063"/>
                                        </p:tgtEl>
                                        <p:attrNameLst>
                                          <p:attrName>ppt_x</p:attrName>
                                        </p:attrNameLst>
                                      </p:cBhvr>
                                      <p:tavLst>
                                        <p:tav tm="0">
                                          <p:val>
                                            <p:strVal val="#ppt_x"/>
                                          </p:val>
                                        </p:tav>
                                        <p:tav tm="100000">
                                          <p:val>
                                            <p:strVal val="#ppt_x"/>
                                          </p:val>
                                        </p:tav>
                                      </p:tavLst>
                                    </p:anim>
                                    <p:anim calcmode="lin" valueType="num">
                                      <p:cBhvr>
                                        <p:cTn id="229" dur="1000" fill="hold"/>
                                        <p:tgtEl>
                                          <p:spTgt spid="1063"/>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1067"/>
                                        </p:tgtEl>
                                        <p:attrNameLst>
                                          <p:attrName>style.visibility</p:attrName>
                                        </p:attrNameLst>
                                      </p:cBhvr>
                                      <p:to>
                                        <p:strVal val="visible"/>
                                      </p:to>
                                    </p:set>
                                    <p:animEffect transition="in" filter="fade">
                                      <p:cBhvr>
                                        <p:cTn id="232" dur="1000"/>
                                        <p:tgtEl>
                                          <p:spTgt spid="1067"/>
                                        </p:tgtEl>
                                      </p:cBhvr>
                                    </p:animEffect>
                                    <p:anim calcmode="lin" valueType="num">
                                      <p:cBhvr>
                                        <p:cTn id="233" dur="1000" fill="hold"/>
                                        <p:tgtEl>
                                          <p:spTgt spid="1067"/>
                                        </p:tgtEl>
                                        <p:attrNameLst>
                                          <p:attrName>ppt_x</p:attrName>
                                        </p:attrNameLst>
                                      </p:cBhvr>
                                      <p:tavLst>
                                        <p:tav tm="0">
                                          <p:val>
                                            <p:strVal val="#ppt_x"/>
                                          </p:val>
                                        </p:tav>
                                        <p:tav tm="100000">
                                          <p:val>
                                            <p:strVal val="#ppt_x"/>
                                          </p:val>
                                        </p:tav>
                                      </p:tavLst>
                                    </p:anim>
                                    <p:anim calcmode="lin" valueType="num">
                                      <p:cBhvr>
                                        <p:cTn id="234" dur="1000" fill="hold"/>
                                        <p:tgtEl>
                                          <p:spTgt spid="1067"/>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0"/>
                                  </p:stCondLst>
                                  <p:childTnLst>
                                    <p:set>
                                      <p:cBhvr>
                                        <p:cTn id="236" dur="1" fill="hold">
                                          <p:stCondLst>
                                            <p:cond delay="0"/>
                                          </p:stCondLst>
                                        </p:cTn>
                                        <p:tgtEl>
                                          <p:spTgt spid="1068"/>
                                        </p:tgtEl>
                                        <p:attrNameLst>
                                          <p:attrName>style.visibility</p:attrName>
                                        </p:attrNameLst>
                                      </p:cBhvr>
                                      <p:to>
                                        <p:strVal val="visible"/>
                                      </p:to>
                                    </p:set>
                                    <p:animEffect transition="in" filter="fade">
                                      <p:cBhvr>
                                        <p:cTn id="237" dur="1000"/>
                                        <p:tgtEl>
                                          <p:spTgt spid="1068"/>
                                        </p:tgtEl>
                                      </p:cBhvr>
                                    </p:animEffect>
                                    <p:anim calcmode="lin" valueType="num">
                                      <p:cBhvr>
                                        <p:cTn id="238" dur="1000" fill="hold"/>
                                        <p:tgtEl>
                                          <p:spTgt spid="1068"/>
                                        </p:tgtEl>
                                        <p:attrNameLst>
                                          <p:attrName>ppt_x</p:attrName>
                                        </p:attrNameLst>
                                      </p:cBhvr>
                                      <p:tavLst>
                                        <p:tav tm="0">
                                          <p:val>
                                            <p:strVal val="#ppt_x"/>
                                          </p:val>
                                        </p:tav>
                                        <p:tav tm="100000">
                                          <p:val>
                                            <p:strVal val="#ppt_x"/>
                                          </p:val>
                                        </p:tav>
                                      </p:tavLst>
                                    </p:anim>
                                    <p:anim calcmode="lin" valueType="num">
                                      <p:cBhvr>
                                        <p:cTn id="239" dur="1000" fill="hold"/>
                                        <p:tgtEl>
                                          <p:spTgt spid="1068"/>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2" presetClass="entr" presetSubtype="4" fill="hold" grpId="0" nodeType="clickEffect">
                                  <p:stCondLst>
                                    <p:cond delay="0"/>
                                  </p:stCondLst>
                                  <p:childTnLst>
                                    <p:set>
                                      <p:cBhvr>
                                        <p:cTn id="243" dur="1" fill="hold">
                                          <p:stCondLst>
                                            <p:cond delay="0"/>
                                          </p:stCondLst>
                                        </p:cTn>
                                        <p:tgtEl>
                                          <p:spTgt spid="3"/>
                                        </p:tgtEl>
                                        <p:attrNameLst>
                                          <p:attrName>style.visibility</p:attrName>
                                        </p:attrNameLst>
                                      </p:cBhvr>
                                      <p:to>
                                        <p:strVal val="visible"/>
                                      </p:to>
                                    </p:set>
                                    <p:anim calcmode="lin" valueType="num">
                                      <p:cBhvr additive="base">
                                        <p:cTn id="244" dur="500" fill="hold"/>
                                        <p:tgtEl>
                                          <p:spTgt spid="3"/>
                                        </p:tgtEl>
                                        <p:attrNameLst>
                                          <p:attrName>ppt_x</p:attrName>
                                        </p:attrNameLst>
                                      </p:cBhvr>
                                      <p:tavLst>
                                        <p:tav tm="0">
                                          <p:val>
                                            <p:strVal val="#ppt_x"/>
                                          </p:val>
                                        </p:tav>
                                        <p:tav tm="100000">
                                          <p:val>
                                            <p:strVal val="#ppt_x"/>
                                          </p:val>
                                        </p:tav>
                                      </p:tavLst>
                                    </p:anim>
                                    <p:anim calcmode="lin" valueType="num">
                                      <p:cBhvr additive="base">
                                        <p:cTn id="245" dur="500" fill="hold"/>
                                        <p:tgtEl>
                                          <p:spTgt spid="3"/>
                                        </p:tgtEl>
                                        <p:attrNameLst>
                                          <p:attrName>ppt_y</p:attrName>
                                        </p:attrNameLst>
                                      </p:cBhvr>
                                      <p:tavLst>
                                        <p:tav tm="0">
                                          <p:val>
                                            <p:strVal val="1+#ppt_h/2"/>
                                          </p:val>
                                        </p:tav>
                                        <p:tav tm="100000">
                                          <p:val>
                                            <p:strVal val="#ppt_y"/>
                                          </p:val>
                                        </p:tav>
                                      </p:tavLst>
                                    </p:anim>
                                  </p:childTnLst>
                                </p:cTn>
                              </p:par>
                              <p:par>
                                <p:cTn id="246" presetID="2" presetClass="entr" presetSubtype="4" fill="hold" nodeType="withEffect">
                                  <p:stCondLst>
                                    <p:cond delay="0"/>
                                  </p:stCondLst>
                                  <p:childTnLst>
                                    <p:set>
                                      <p:cBhvr>
                                        <p:cTn id="247" dur="1" fill="hold">
                                          <p:stCondLst>
                                            <p:cond delay="0"/>
                                          </p:stCondLst>
                                        </p:cTn>
                                        <p:tgtEl>
                                          <p:spTgt spid="17"/>
                                        </p:tgtEl>
                                        <p:attrNameLst>
                                          <p:attrName>style.visibility</p:attrName>
                                        </p:attrNameLst>
                                      </p:cBhvr>
                                      <p:to>
                                        <p:strVal val="visible"/>
                                      </p:to>
                                    </p:set>
                                    <p:anim calcmode="lin" valueType="num">
                                      <p:cBhvr additive="base">
                                        <p:cTn id="248" dur="500" fill="hold"/>
                                        <p:tgtEl>
                                          <p:spTgt spid="17"/>
                                        </p:tgtEl>
                                        <p:attrNameLst>
                                          <p:attrName>ppt_x</p:attrName>
                                        </p:attrNameLst>
                                      </p:cBhvr>
                                      <p:tavLst>
                                        <p:tav tm="0">
                                          <p:val>
                                            <p:strVal val="#ppt_x"/>
                                          </p:val>
                                        </p:tav>
                                        <p:tav tm="100000">
                                          <p:val>
                                            <p:strVal val="#ppt_x"/>
                                          </p:val>
                                        </p:tav>
                                      </p:tavLst>
                                    </p:anim>
                                    <p:anim calcmode="lin" valueType="num">
                                      <p:cBhvr additive="base">
                                        <p:cTn id="249" dur="500" fill="hold"/>
                                        <p:tgtEl>
                                          <p:spTgt spid="17"/>
                                        </p:tgtEl>
                                        <p:attrNameLst>
                                          <p:attrName>ppt_y</p:attrName>
                                        </p:attrNameLst>
                                      </p:cBhvr>
                                      <p:tavLst>
                                        <p:tav tm="0">
                                          <p:val>
                                            <p:strVal val="1+#ppt_h/2"/>
                                          </p:val>
                                        </p:tav>
                                        <p:tav tm="100000">
                                          <p:val>
                                            <p:strVal val="#ppt_y"/>
                                          </p:val>
                                        </p:tav>
                                      </p:tavLst>
                                    </p:anim>
                                  </p:childTnLst>
                                </p:cTn>
                              </p:par>
                              <p:par>
                                <p:cTn id="250" presetID="2" presetClass="entr" presetSubtype="4" fill="hold" nodeType="withEffect">
                                  <p:stCondLst>
                                    <p:cond delay="0"/>
                                  </p:stCondLst>
                                  <p:childTnLst>
                                    <p:set>
                                      <p:cBhvr>
                                        <p:cTn id="251" dur="1" fill="hold">
                                          <p:stCondLst>
                                            <p:cond delay="0"/>
                                          </p:stCondLst>
                                        </p:cTn>
                                        <p:tgtEl>
                                          <p:spTgt spid="24"/>
                                        </p:tgtEl>
                                        <p:attrNameLst>
                                          <p:attrName>style.visibility</p:attrName>
                                        </p:attrNameLst>
                                      </p:cBhvr>
                                      <p:to>
                                        <p:strVal val="visible"/>
                                      </p:to>
                                    </p:set>
                                    <p:anim calcmode="lin" valueType="num">
                                      <p:cBhvr additive="base">
                                        <p:cTn id="252" dur="500" fill="hold"/>
                                        <p:tgtEl>
                                          <p:spTgt spid="24"/>
                                        </p:tgtEl>
                                        <p:attrNameLst>
                                          <p:attrName>ppt_x</p:attrName>
                                        </p:attrNameLst>
                                      </p:cBhvr>
                                      <p:tavLst>
                                        <p:tav tm="0">
                                          <p:val>
                                            <p:strVal val="#ppt_x"/>
                                          </p:val>
                                        </p:tav>
                                        <p:tav tm="100000">
                                          <p:val>
                                            <p:strVal val="#ppt_x"/>
                                          </p:val>
                                        </p:tav>
                                      </p:tavLst>
                                    </p:anim>
                                    <p:anim calcmode="lin" valueType="num">
                                      <p:cBhvr additive="base">
                                        <p:cTn id="2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29"/>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2"/>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31"/>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7"/>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2" presetClass="entr" presetSubtype="4" fill="hold" grpId="0" nodeType="clickEffect">
                                  <p:stCondLst>
                                    <p:cond delay="0"/>
                                  </p:stCondLst>
                                  <p:childTnLst>
                                    <p:set>
                                      <p:cBhvr>
                                        <p:cTn id="267" dur="1" fill="hold">
                                          <p:stCondLst>
                                            <p:cond delay="0"/>
                                          </p:stCondLst>
                                        </p:cTn>
                                        <p:tgtEl>
                                          <p:spTgt spid="48"/>
                                        </p:tgtEl>
                                        <p:attrNameLst>
                                          <p:attrName>style.visibility</p:attrName>
                                        </p:attrNameLst>
                                      </p:cBhvr>
                                      <p:to>
                                        <p:strVal val="visible"/>
                                      </p:to>
                                    </p:set>
                                    <p:anim calcmode="lin" valueType="num">
                                      <p:cBhvr additive="base">
                                        <p:cTn id="268" dur="500" fill="hold"/>
                                        <p:tgtEl>
                                          <p:spTgt spid="48"/>
                                        </p:tgtEl>
                                        <p:attrNameLst>
                                          <p:attrName>ppt_x</p:attrName>
                                        </p:attrNameLst>
                                      </p:cBhvr>
                                      <p:tavLst>
                                        <p:tav tm="0">
                                          <p:val>
                                            <p:strVal val="#ppt_x"/>
                                          </p:val>
                                        </p:tav>
                                        <p:tav tm="100000">
                                          <p:val>
                                            <p:strVal val="#ppt_x"/>
                                          </p:val>
                                        </p:tav>
                                      </p:tavLst>
                                    </p:anim>
                                    <p:anim calcmode="lin" valueType="num">
                                      <p:cBhvr additive="base">
                                        <p:cTn id="269" dur="500" fill="hold"/>
                                        <p:tgtEl>
                                          <p:spTgt spid="48"/>
                                        </p:tgtEl>
                                        <p:attrNameLst>
                                          <p:attrName>ppt_y</p:attrName>
                                        </p:attrNameLst>
                                      </p:cBhvr>
                                      <p:tavLst>
                                        <p:tav tm="0">
                                          <p:val>
                                            <p:strVal val="1+#ppt_h/2"/>
                                          </p:val>
                                        </p:tav>
                                        <p:tav tm="100000">
                                          <p:val>
                                            <p:strVal val="#ppt_y"/>
                                          </p:val>
                                        </p:tav>
                                      </p:tavLst>
                                    </p:anim>
                                  </p:childTnLst>
                                </p:cTn>
                              </p:par>
                              <p:par>
                                <p:cTn id="270" presetID="2" presetClass="entr" presetSubtype="4" fill="hold" grpId="0" nodeType="withEffect">
                                  <p:stCondLst>
                                    <p:cond delay="0"/>
                                  </p:stCondLst>
                                  <p:childTnLst>
                                    <p:set>
                                      <p:cBhvr>
                                        <p:cTn id="271" dur="1" fill="hold">
                                          <p:stCondLst>
                                            <p:cond delay="0"/>
                                          </p:stCondLst>
                                        </p:cTn>
                                        <p:tgtEl>
                                          <p:spTgt spid="6"/>
                                        </p:tgtEl>
                                        <p:attrNameLst>
                                          <p:attrName>style.visibility</p:attrName>
                                        </p:attrNameLst>
                                      </p:cBhvr>
                                      <p:to>
                                        <p:strVal val="visible"/>
                                      </p:to>
                                    </p:set>
                                    <p:anim calcmode="lin" valueType="num">
                                      <p:cBhvr additive="base">
                                        <p:cTn id="272" dur="500" fill="hold"/>
                                        <p:tgtEl>
                                          <p:spTgt spid="6"/>
                                        </p:tgtEl>
                                        <p:attrNameLst>
                                          <p:attrName>ppt_x</p:attrName>
                                        </p:attrNameLst>
                                      </p:cBhvr>
                                      <p:tavLst>
                                        <p:tav tm="0">
                                          <p:val>
                                            <p:strVal val="#ppt_x"/>
                                          </p:val>
                                        </p:tav>
                                        <p:tav tm="100000">
                                          <p:val>
                                            <p:strVal val="#ppt_x"/>
                                          </p:val>
                                        </p:tav>
                                      </p:tavLst>
                                    </p:anim>
                                    <p:anim calcmode="lin" valueType="num">
                                      <p:cBhvr additive="base">
                                        <p:cTn id="273" dur="500" fill="hold"/>
                                        <p:tgtEl>
                                          <p:spTgt spid="6"/>
                                        </p:tgtEl>
                                        <p:attrNameLst>
                                          <p:attrName>ppt_y</p:attrName>
                                        </p:attrNameLst>
                                      </p:cBhvr>
                                      <p:tavLst>
                                        <p:tav tm="0">
                                          <p:val>
                                            <p:strVal val="1+#ppt_h/2"/>
                                          </p:val>
                                        </p:tav>
                                        <p:tav tm="100000">
                                          <p:val>
                                            <p:strVal val="#ppt_y"/>
                                          </p:val>
                                        </p:tav>
                                      </p:tavLst>
                                    </p:anim>
                                  </p:childTnLst>
                                </p:cTn>
                              </p:par>
                              <p:par>
                                <p:cTn id="274" presetID="2" presetClass="entr" presetSubtype="4" fill="hold" grpId="0" nodeType="withEffect">
                                  <p:stCondLst>
                                    <p:cond delay="0"/>
                                  </p:stCondLst>
                                  <p:childTnLst>
                                    <p:set>
                                      <p:cBhvr>
                                        <p:cTn id="275" dur="1" fill="hold">
                                          <p:stCondLst>
                                            <p:cond delay="0"/>
                                          </p:stCondLst>
                                        </p:cTn>
                                        <p:tgtEl>
                                          <p:spTgt spid="50"/>
                                        </p:tgtEl>
                                        <p:attrNameLst>
                                          <p:attrName>style.visibility</p:attrName>
                                        </p:attrNameLst>
                                      </p:cBhvr>
                                      <p:to>
                                        <p:strVal val="visible"/>
                                      </p:to>
                                    </p:set>
                                    <p:anim calcmode="lin" valueType="num">
                                      <p:cBhvr additive="base">
                                        <p:cTn id="276" dur="500" fill="hold"/>
                                        <p:tgtEl>
                                          <p:spTgt spid="50"/>
                                        </p:tgtEl>
                                        <p:attrNameLst>
                                          <p:attrName>ppt_x</p:attrName>
                                        </p:attrNameLst>
                                      </p:cBhvr>
                                      <p:tavLst>
                                        <p:tav tm="0">
                                          <p:val>
                                            <p:strVal val="#ppt_x"/>
                                          </p:val>
                                        </p:tav>
                                        <p:tav tm="100000">
                                          <p:val>
                                            <p:strVal val="#ppt_x"/>
                                          </p:val>
                                        </p:tav>
                                      </p:tavLst>
                                    </p:anim>
                                    <p:anim calcmode="lin" valueType="num">
                                      <p:cBhvr additive="base">
                                        <p:cTn id="277" dur="500" fill="hold"/>
                                        <p:tgtEl>
                                          <p:spTgt spid="50"/>
                                        </p:tgtEl>
                                        <p:attrNameLst>
                                          <p:attrName>ppt_y</p:attrName>
                                        </p:attrNameLst>
                                      </p:cBhvr>
                                      <p:tavLst>
                                        <p:tav tm="0">
                                          <p:val>
                                            <p:strVal val="1+#ppt_h/2"/>
                                          </p:val>
                                        </p:tav>
                                        <p:tav tm="100000">
                                          <p:val>
                                            <p:strVal val="#ppt_y"/>
                                          </p:val>
                                        </p:tav>
                                      </p:tavLst>
                                    </p:anim>
                                  </p:childTnLst>
                                </p:cTn>
                              </p:par>
                              <p:par>
                                <p:cTn id="278" presetID="2" presetClass="entr" presetSubtype="4" fill="hold" nodeType="withEffect">
                                  <p:stCondLst>
                                    <p:cond delay="0"/>
                                  </p:stCondLst>
                                  <p:childTnLst>
                                    <p:set>
                                      <p:cBhvr>
                                        <p:cTn id="279" dur="1" fill="hold">
                                          <p:stCondLst>
                                            <p:cond delay="0"/>
                                          </p:stCondLst>
                                        </p:cTn>
                                        <p:tgtEl>
                                          <p:spTgt spid="1026"/>
                                        </p:tgtEl>
                                        <p:attrNameLst>
                                          <p:attrName>style.visibility</p:attrName>
                                        </p:attrNameLst>
                                      </p:cBhvr>
                                      <p:to>
                                        <p:strVal val="visible"/>
                                      </p:to>
                                    </p:set>
                                    <p:anim calcmode="lin" valueType="num">
                                      <p:cBhvr additive="base">
                                        <p:cTn id="280" dur="500" fill="hold"/>
                                        <p:tgtEl>
                                          <p:spTgt spid="1026"/>
                                        </p:tgtEl>
                                        <p:attrNameLst>
                                          <p:attrName>ppt_x</p:attrName>
                                        </p:attrNameLst>
                                      </p:cBhvr>
                                      <p:tavLst>
                                        <p:tav tm="0">
                                          <p:val>
                                            <p:strVal val="#ppt_x"/>
                                          </p:val>
                                        </p:tav>
                                        <p:tav tm="100000">
                                          <p:val>
                                            <p:strVal val="#ppt_x"/>
                                          </p:val>
                                        </p:tav>
                                      </p:tavLst>
                                    </p:anim>
                                    <p:anim calcmode="lin" valueType="num">
                                      <p:cBhvr additive="base">
                                        <p:cTn id="281" dur="500" fill="hold"/>
                                        <p:tgtEl>
                                          <p:spTgt spid="1026"/>
                                        </p:tgtEl>
                                        <p:attrNameLst>
                                          <p:attrName>ppt_y</p:attrName>
                                        </p:attrNameLst>
                                      </p:cBhvr>
                                      <p:tavLst>
                                        <p:tav tm="0">
                                          <p:val>
                                            <p:strVal val="1+#ppt_h/2"/>
                                          </p:val>
                                        </p:tav>
                                        <p:tav tm="100000">
                                          <p:val>
                                            <p:strVal val="#ppt_y"/>
                                          </p:val>
                                        </p:tav>
                                      </p:tavLst>
                                    </p:anim>
                                  </p:childTnLst>
                                </p:cTn>
                              </p:par>
                              <p:par>
                                <p:cTn id="282" presetID="2" presetClass="entr" presetSubtype="4" fill="hold" grpId="0" nodeType="withEffect">
                                  <p:stCondLst>
                                    <p:cond delay="0"/>
                                  </p:stCondLst>
                                  <p:childTnLst>
                                    <p:set>
                                      <p:cBhvr>
                                        <p:cTn id="283" dur="1" fill="hold">
                                          <p:stCondLst>
                                            <p:cond delay="0"/>
                                          </p:stCondLst>
                                        </p:cTn>
                                        <p:tgtEl>
                                          <p:spTgt spid="5"/>
                                        </p:tgtEl>
                                        <p:attrNameLst>
                                          <p:attrName>style.visibility</p:attrName>
                                        </p:attrNameLst>
                                      </p:cBhvr>
                                      <p:to>
                                        <p:strVal val="visible"/>
                                      </p:to>
                                    </p:set>
                                    <p:anim calcmode="lin" valueType="num">
                                      <p:cBhvr additive="base">
                                        <p:cTn id="284" dur="500" fill="hold"/>
                                        <p:tgtEl>
                                          <p:spTgt spid="5"/>
                                        </p:tgtEl>
                                        <p:attrNameLst>
                                          <p:attrName>ppt_x</p:attrName>
                                        </p:attrNameLst>
                                      </p:cBhvr>
                                      <p:tavLst>
                                        <p:tav tm="0">
                                          <p:val>
                                            <p:strVal val="#ppt_x"/>
                                          </p:val>
                                        </p:tav>
                                        <p:tav tm="100000">
                                          <p:val>
                                            <p:strVal val="#ppt_x"/>
                                          </p:val>
                                        </p:tav>
                                      </p:tavLst>
                                    </p:anim>
                                    <p:anim calcmode="lin" valueType="num">
                                      <p:cBhvr additive="base">
                                        <p:cTn id="28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1041"/>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2" presetClass="entr" presetSubtype="8" fill="hold" nodeType="clickEffect">
                                  <p:stCondLst>
                                    <p:cond delay="0"/>
                                  </p:stCondLst>
                                  <p:childTnLst>
                                    <p:set>
                                      <p:cBhvr>
                                        <p:cTn id="293" dur="1" fill="hold">
                                          <p:stCondLst>
                                            <p:cond delay="0"/>
                                          </p:stCondLst>
                                        </p:cTn>
                                        <p:tgtEl>
                                          <p:spTgt spid="1042"/>
                                        </p:tgtEl>
                                        <p:attrNameLst>
                                          <p:attrName>style.visibility</p:attrName>
                                        </p:attrNameLst>
                                      </p:cBhvr>
                                      <p:to>
                                        <p:strVal val="visible"/>
                                      </p:to>
                                    </p:set>
                                    <p:anim calcmode="lin" valueType="num">
                                      <p:cBhvr additive="base">
                                        <p:cTn id="294" dur="500" fill="hold"/>
                                        <p:tgtEl>
                                          <p:spTgt spid="1042"/>
                                        </p:tgtEl>
                                        <p:attrNameLst>
                                          <p:attrName>ppt_x</p:attrName>
                                        </p:attrNameLst>
                                      </p:cBhvr>
                                      <p:tavLst>
                                        <p:tav tm="0">
                                          <p:val>
                                            <p:strVal val="0-#ppt_w/2"/>
                                          </p:val>
                                        </p:tav>
                                        <p:tav tm="100000">
                                          <p:val>
                                            <p:strVal val="#ppt_x"/>
                                          </p:val>
                                        </p:tav>
                                      </p:tavLst>
                                    </p:anim>
                                    <p:anim calcmode="lin" valueType="num">
                                      <p:cBhvr additive="base">
                                        <p:cTn id="295" dur="500" fill="hold"/>
                                        <p:tgtEl>
                                          <p:spTgt spid="1042"/>
                                        </p:tgtEl>
                                        <p:attrNameLst>
                                          <p:attrName>ppt_y</p:attrName>
                                        </p:attrNameLst>
                                      </p:cBhvr>
                                      <p:tavLst>
                                        <p:tav tm="0">
                                          <p:val>
                                            <p:strVal val="#ppt_y"/>
                                          </p:val>
                                        </p:tav>
                                        <p:tav tm="100000">
                                          <p:val>
                                            <p:strVal val="#ppt_y"/>
                                          </p:val>
                                        </p:tav>
                                      </p:tavLst>
                                    </p:anim>
                                  </p:childTnLst>
                                </p:cTn>
                              </p:par>
                              <p:par>
                                <p:cTn id="296" presetID="2" presetClass="entr" presetSubtype="8" fill="hold" nodeType="withEffect">
                                  <p:stCondLst>
                                    <p:cond delay="0"/>
                                  </p:stCondLst>
                                  <p:childTnLst>
                                    <p:set>
                                      <p:cBhvr>
                                        <p:cTn id="297" dur="1" fill="hold">
                                          <p:stCondLst>
                                            <p:cond delay="0"/>
                                          </p:stCondLst>
                                        </p:cTn>
                                        <p:tgtEl>
                                          <p:spTgt spid="1045"/>
                                        </p:tgtEl>
                                        <p:attrNameLst>
                                          <p:attrName>style.visibility</p:attrName>
                                        </p:attrNameLst>
                                      </p:cBhvr>
                                      <p:to>
                                        <p:strVal val="visible"/>
                                      </p:to>
                                    </p:set>
                                    <p:anim calcmode="lin" valueType="num">
                                      <p:cBhvr additive="base">
                                        <p:cTn id="298" dur="500" fill="hold"/>
                                        <p:tgtEl>
                                          <p:spTgt spid="1045"/>
                                        </p:tgtEl>
                                        <p:attrNameLst>
                                          <p:attrName>ppt_x</p:attrName>
                                        </p:attrNameLst>
                                      </p:cBhvr>
                                      <p:tavLst>
                                        <p:tav tm="0">
                                          <p:val>
                                            <p:strVal val="0-#ppt_w/2"/>
                                          </p:val>
                                        </p:tav>
                                        <p:tav tm="100000">
                                          <p:val>
                                            <p:strVal val="#ppt_x"/>
                                          </p:val>
                                        </p:tav>
                                      </p:tavLst>
                                    </p:anim>
                                    <p:anim calcmode="lin" valueType="num">
                                      <p:cBhvr additive="base">
                                        <p:cTn id="299" dur="500" fill="hold"/>
                                        <p:tgtEl>
                                          <p:spTgt spid="1045"/>
                                        </p:tgtEl>
                                        <p:attrNameLst>
                                          <p:attrName>ppt_y</p:attrName>
                                        </p:attrNameLst>
                                      </p:cBhvr>
                                      <p:tavLst>
                                        <p:tav tm="0">
                                          <p:val>
                                            <p:strVal val="#ppt_y"/>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2" presetClass="entr" presetSubtype="8" fill="hold" grpId="0" nodeType="clickEffect">
                                  <p:stCondLst>
                                    <p:cond delay="0"/>
                                  </p:stCondLst>
                                  <p:childTnLst>
                                    <p:set>
                                      <p:cBhvr>
                                        <p:cTn id="303" dur="1" fill="hold">
                                          <p:stCondLst>
                                            <p:cond delay="0"/>
                                          </p:stCondLst>
                                        </p:cTn>
                                        <p:tgtEl>
                                          <p:spTgt spid="35"/>
                                        </p:tgtEl>
                                        <p:attrNameLst>
                                          <p:attrName>style.visibility</p:attrName>
                                        </p:attrNameLst>
                                      </p:cBhvr>
                                      <p:to>
                                        <p:strVal val="visible"/>
                                      </p:to>
                                    </p:set>
                                    <p:anim calcmode="lin" valueType="num">
                                      <p:cBhvr additive="base">
                                        <p:cTn id="304" dur="500" fill="hold"/>
                                        <p:tgtEl>
                                          <p:spTgt spid="35"/>
                                        </p:tgtEl>
                                        <p:attrNameLst>
                                          <p:attrName>ppt_x</p:attrName>
                                        </p:attrNameLst>
                                      </p:cBhvr>
                                      <p:tavLst>
                                        <p:tav tm="0">
                                          <p:val>
                                            <p:strVal val="0-#ppt_w/2"/>
                                          </p:val>
                                        </p:tav>
                                        <p:tav tm="100000">
                                          <p:val>
                                            <p:strVal val="#ppt_x"/>
                                          </p:val>
                                        </p:tav>
                                      </p:tavLst>
                                    </p:anim>
                                    <p:anim calcmode="lin" valueType="num">
                                      <p:cBhvr additive="base">
                                        <p:cTn id="305" dur="500" fill="hold"/>
                                        <p:tgtEl>
                                          <p:spTgt spid="35"/>
                                        </p:tgtEl>
                                        <p:attrNameLst>
                                          <p:attrName>ppt_y</p:attrName>
                                        </p:attrNameLst>
                                      </p:cBhvr>
                                      <p:tavLst>
                                        <p:tav tm="0">
                                          <p:val>
                                            <p:strVal val="#ppt_y"/>
                                          </p:val>
                                        </p:tav>
                                        <p:tav tm="100000">
                                          <p:val>
                                            <p:strVal val="#ppt_y"/>
                                          </p:val>
                                        </p:tav>
                                      </p:tavLst>
                                    </p:anim>
                                  </p:childTnLst>
                                </p:cTn>
                              </p:par>
                              <p:par>
                                <p:cTn id="306" presetID="2" presetClass="entr" presetSubtype="8" fill="hold" nodeType="withEffect">
                                  <p:stCondLst>
                                    <p:cond delay="0"/>
                                  </p:stCondLst>
                                  <p:childTnLst>
                                    <p:set>
                                      <p:cBhvr>
                                        <p:cTn id="307" dur="1" fill="hold">
                                          <p:stCondLst>
                                            <p:cond delay="0"/>
                                          </p:stCondLst>
                                        </p:cTn>
                                        <p:tgtEl>
                                          <p:spTgt spid="1086"/>
                                        </p:tgtEl>
                                        <p:attrNameLst>
                                          <p:attrName>style.visibility</p:attrName>
                                        </p:attrNameLst>
                                      </p:cBhvr>
                                      <p:to>
                                        <p:strVal val="visible"/>
                                      </p:to>
                                    </p:set>
                                    <p:anim calcmode="lin" valueType="num">
                                      <p:cBhvr additive="base">
                                        <p:cTn id="308" dur="500" fill="hold"/>
                                        <p:tgtEl>
                                          <p:spTgt spid="1086"/>
                                        </p:tgtEl>
                                        <p:attrNameLst>
                                          <p:attrName>ppt_x</p:attrName>
                                        </p:attrNameLst>
                                      </p:cBhvr>
                                      <p:tavLst>
                                        <p:tav tm="0">
                                          <p:val>
                                            <p:strVal val="0-#ppt_w/2"/>
                                          </p:val>
                                        </p:tav>
                                        <p:tav tm="100000">
                                          <p:val>
                                            <p:strVal val="#ppt_x"/>
                                          </p:val>
                                        </p:tav>
                                      </p:tavLst>
                                    </p:anim>
                                    <p:anim calcmode="lin" valueType="num">
                                      <p:cBhvr additive="base">
                                        <p:cTn id="309" dur="500" fill="hold"/>
                                        <p:tgtEl>
                                          <p:spTgt spid="1086"/>
                                        </p:tgtEl>
                                        <p:attrNameLst>
                                          <p:attrName>ppt_y</p:attrName>
                                        </p:attrNameLst>
                                      </p:cBhvr>
                                      <p:tavLst>
                                        <p:tav tm="0">
                                          <p:val>
                                            <p:strVal val="#ppt_y"/>
                                          </p:val>
                                        </p:tav>
                                        <p:tav tm="100000">
                                          <p:val>
                                            <p:strVal val="#ppt_y"/>
                                          </p:val>
                                        </p:tav>
                                      </p:tavLst>
                                    </p:anim>
                                  </p:childTnLst>
                                </p:cTn>
                              </p:par>
                              <p:par>
                                <p:cTn id="310" presetID="2" presetClass="entr" presetSubtype="8" fill="hold" grpId="0" nodeType="withEffect">
                                  <p:stCondLst>
                                    <p:cond delay="0"/>
                                  </p:stCondLst>
                                  <p:childTnLst>
                                    <p:set>
                                      <p:cBhvr>
                                        <p:cTn id="311" dur="1" fill="hold">
                                          <p:stCondLst>
                                            <p:cond delay="0"/>
                                          </p:stCondLst>
                                        </p:cTn>
                                        <p:tgtEl>
                                          <p:spTgt spid="1087"/>
                                        </p:tgtEl>
                                        <p:attrNameLst>
                                          <p:attrName>style.visibility</p:attrName>
                                        </p:attrNameLst>
                                      </p:cBhvr>
                                      <p:to>
                                        <p:strVal val="visible"/>
                                      </p:to>
                                    </p:set>
                                    <p:anim calcmode="lin" valueType="num">
                                      <p:cBhvr additive="base">
                                        <p:cTn id="312" dur="500" fill="hold"/>
                                        <p:tgtEl>
                                          <p:spTgt spid="1087"/>
                                        </p:tgtEl>
                                        <p:attrNameLst>
                                          <p:attrName>ppt_x</p:attrName>
                                        </p:attrNameLst>
                                      </p:cBhvr>
                                      <p:tavLst>
                                        <p:tav tm="0">
                                          <p:val>
                                            <p:strVal val="0-#ppt_w/2"/>
                                          </p:val>
                                        </p:tav>
                                        <p:tav tm="100000">
                                          <p:val>
                                            <p:strVal val="#ppt_x"/>
                                          </p:val>
                                        </p:tav>
                                      </p:tavLst>
                                    </p:anim>
                                    <p:anim calcmode="lin" valueType="num">
                                      <p:cBhvr additive="base">
                                        <p:cTn id="313" dur="500" fill="hold"/>
                                        <p:tgtEl>
                                          <p:spTgt spid="1087"/>
                                        </p:tgtEl>
                                        <p:attrNameLst>
                                          <p:attrName>ppt_y</p:attrName>
                                        </p:attrNameLst>
                                      </p:cBhvr>
                                      <p:tavLst>
                                        <p:tav tm="0">
                                          <p:val>
                                            <p:strVal val="#ppt_y"/>
                                          </p:val>
                                        </p:tav>
                                        <p:tav tm="100000">
                                          <p:val>
                                            <p:strVal val="#ppt_y"/>
                                          </p:val>
                                        </p:tav>
                                      </p:tavLst>
                                    </p:anim>
                                  </p:childTnLst>
                                </p:cTn>
                              </p:par>
                              <p:par>
                                <p:cTn id="314" presetID="2" presetClass="entr" presetSubtype="8" fill="hold" grpId="0" nodeType="withEffect">
                                  <p:stCondLst>
                                    <p:cond delay="0"/>
                                  </p:stCondLst>
                                  <p:childTnLst>
                                    <p:set>
                                      <p:cBhvr>
                                        <p:cTn id="315" dur="1" fill="hold">
                                          <p:stCondLst>
                                            <p:cond delay="0"/>
                                          </p:stCondLst>
                                        </p:cTn>
                                        <p:tgtEl>
                                          <p:spTgt spid="1088"/>
                                        </p:tgtEl>
                                        <p:attrNameLst>
                                          <p:attrName>style.visibility</p:attrName>
                                        </p:attrNameLst>
                                      </p:cBhvr>
                                      <p:to>
                                        <p:strVal val="visible"/>
                                      </p:to>
                                    </p:set>
                                    <p:anim calcmode="lin" valueType="num">
                                      <p:cBhvr additive="base">
                                        <p:cTn id="316" dur="500" fill="hold"/>
                                        <p:tgtEl>
                                          <p:spTgt spid="1088"/>
                                        </p:tgtEl>
                                        <p:attrNameLst>
                                          <p:attrName>ppt_x</p:attrName>
                                        </p:attrNameLst>
                                      </p:cBhvr>
                                      <p:tavLst>
                                        <p:tav tm="0">
                                          <p:val>
                                            <p:strVal val="0-#ppt_w/2"/>
                                          </p:val>
                                        </p:tav>
                                        <p:tav tm="100000">
                                          <p:val>
                                            <p:strVal val="#ppt_x"/>
                                          </p:val>
                                        </p:tav>
                                      </p:tavLst>
                                    </p:anim>
                                    <p:anim calcmode="lin" valueType="num">
                                      <p:cBhvr additive="base">
                                        <p:cTn id="317" dur="500" fill="hold"/>
                                        <p:tgtEl>
                                          <p:spTgt spid="1088"/>
                                        </p:tgtEl>
                                        <p:attrNameLst>
                                          <p:attrName>ppt_y</p:attrName>
                                        </p:attrNameLst>
                                      </p:cBhvr>
                                      <p:tavLst>
                                        <p:tav tm="0">
                                          <p:val>
                                            <p:strVal val="#ppt_y"/>
                                          </p:val>
                                        </p:tav>
                                        <p:tav tm="100000">
                                          <p:val>
                                            <p:strVal val="#ppt_y"/>
                                          </p:val>
                                        </p:tav>
                                      </p:tavLst>
                                    </p:anim>
                                  </p:childTnLst>
                                </p:cTn>
                              </p:par>
                              <p:par>
                                <p:cTn id="318" presetID="2" presetClass="entr" presetSubtype="8" fill="hold" nodeType="withEffect">
                                  <p:stCondLst>
                                    <p:cond delay="0"/>
                                  </p:stCondLst>
                                  <p:childTnLst>
                                    <p:set>
                                      <p:cBhvr>
                                        <p:cTn id="319" dur="1" fill="hold">
                                          <p:stCondLst>
                                            <p:cond delay="0"/>
                                          </p:stCondLst>
                                        </p:cTn>
                                        <p:tgtEl>
                                          <p:spTgt spid="34"/>
                                        </p:tgtEl>
                                        <p:attrNameLst>
                                          <p:attrName>style.visibility</p:attrName>
                                        </p:attrNameLst>
                                      </p:cBhvr>
                                      <p:to>
                                        <p:strVal val="visible"/>
                                      </p:to>
                                    </p:set>
                                    <p:anim calcmode="lin" valueType="num">
                                      <p:cBhvr additive="base">
                                        <p:cTn id="320" dur="500" fill="hold"/>
                                        <p:tgtEl>
                                          <p:spTgt spid="34"/>
                                        </p:tgtEl>
                                        <p:attrNameLst>
                                          <p:attrName>ppt_x</p:attrName>
                                        </p:attrNameLst>
                                      </p:cBhvr>
                                      <p:tavLst>
                                        <p:tav tm="0">
                                          <p:val>
                                            <p:strVal val="0-#ppt_w/2"/>
                                          </p:val>
                                        </p:tav>
                                        <p:tav tm="100000">
                                          <p:val>
                                            <p:strVal val="#ppt_x"/>
                                          </p:val>
                                        </p:tav>
                                      </p:tavLst>
                                    </p:anim>
                                    <p:anim calcmode="lin" valueType="num">
                                      <p:cBhvr additive="base">
                                        <p:cTn id="321" dur="500" fill="hold"/>
                                        <p:tgtEl>
                                          <p:spTgt spid="34"/>
                                        </p:tgtEl>
                                        <p:attrNameLst>
                                          <p:attrName>ppt_y</p:attrName>
                                        </p:attrNameLst>
                                      </p:cBhvr>
                                      <p:tavLst>
                                        <p:tav tm="0">
                                          <p:val>
                                            <p:strVal val="#ppt_y"/>
                                          </p:val>
                                        </p:tav>
                                        <p:tav tm="100000">
                                          <p:val>
                                            <p:strVal val="#ppt_y"/>
                                          </p:val>
                                        </p:tav>
                                      </p:tavLst>
                                    </p:anim>
                                  </p:childTnLst>
                                </p:cTn>
                              </p:par>
                              <p:par>
                                <p:cTn id="322" presetID="2" presetClass="entr" presetSubtype="8" fill="hold" grpId="0" nodeType="withEffect">
                                  <p:stCondLst>
                                    <p:cond delay="0"/>
                                  </p:stCondLst>
                                  <p:childTnLst>
                                    <p:set>
                                      <p:cBhvr>
                                        <p:cTn id="323" dur="1" fill="hold">
                                          <p:stCondLst>
                                            <p:cond delay="0"/>
                                          </p:stCondLst>
                                        </p:cTn>
                                        <p:tgtEl>
                                          <p:spTgt spid="36"/>
                                        </p:tgtEl>
                                        <p:attrNameLst>
                                          <p:attrName>style.visibility</p:attrName>
                                        </p:attrNameLst>
                                      </p:cBhvr>
                                      <p:to>
                                        <p:strVal val="visible"/>
                                      </p:to>
                                    </p:set>
                                    <p:anim calcmode="lin" valueType="num">
                                      <p:cBhvr additive="base">
                                        <p:cTn id="324" dur="500" fill="hold"/>
                                        <p:tgtEl>
                                          <p:spTgt spid="36"/>
                                        </p:tgtEl>
                                        <p:attrNameLst>
                                          <p:attrName>ppt_x</p:attrName>
                                        </p:attrNameLst>
                                      </p:cBhvr>
                                      <p:tavLst>
                                        <p:tav tm="0">
                                          <p:val>
                                            <p:strVal val="0-#ppt_w/2"/>
                                          </p:val>
                                        </p:tav>
                                        <p:tav tm="100000">
                                          <p:val>
                                            <p:strVal val="#ppt_x"/>
                                          </p:val>
                                        </p:tav>
                                      </p:tavLst>
                                    </p:anim>
                                    <p:anim calcmode="lin" valueType="num">
                                      <p:cBhvr additive="base">
                                        <p:cTn id="325" dur="500" fill="hold"/>
                                        <p:tgtEl>
                                          <p:spTgt spid="36"/>
                                        </p:tgtEl>
                                        <p:attrNameLst>
                                          <p:attrName>ppt_y</p:attrName>
                                        </p:attrNameLst>
                                      </p:cBhvr>
                                      <p:tavLst>
                                        <p:tav tm="0">
                                          <p:val>
                                            <p:strVal val="#ppt_y"/>
                                          </p:val>
                                        </p:tav>
                                        <p:tav tm="100000">
                                          <p:val>
                                            <p:strVal val="#ppt_y"/>
                                          </p:val>
                                        </p:tav>
                                      </p:tavLst>
                                    </p:anim>
                                  </p:childTnLst>
                                </p:cTn>
                              </p:par>
                              <p:par>
                                <p:cTn id="326" presetID="42" presetClass="entr" presetSubtype="0" fill="hold" nodeType="withEffect">
                                  <p:stCondLst>
                                    <p:cond delay="0"/>
                                  </p:stCondLst>
                                  <p:childTnLst>
                                    <p:set>
                                      <p:cBhvr>
                                        <p:cTn id="327" dur="1" fill="hold">
                                          <p:stCondLst>
                                            <p:cond delay="0"/>
                                          </p:stCondLst>
                                        </p:cTn>
                                        <p:tgtEl>
                                          <p:spTgt spid="33"/>
                                        </p:tgtEl>
                                        <p:attrNameLst>
                                          <p:attrName>style.visibility</p:attrName>
                                        </p:attrNameLst>
                                      </p:cBhvr>
                                      <p:to>
                                        <p:strVal val="visible"/>
                                      </p:to>
                                    </p:set>
                                    <p:animEffect transition="in" filter="fade">
                                      <p:cBhvr>
                                        <p:cTn id="328" dur="1000"/>
                                        <p:tgtEl>
                                          <p:spTgt spid="33"/>
                                        </p:tgtEl>
                                      </p:cBhvr>
                                    </p:animEffect>
                                    <p:anim calcmode="lin" valueType="num">
                                      <p:cBhvr>
                                        <p:cTn id="329" dur="1000" fill="hold"/>
                                        <p:tgtEl>
                                          <p:spTgt spid="33"/>
                                        </p:tgtEl>
                                        <p:attrNameLst>
                                          <p:attrName>ppt_x</p:attrName>
                                        </p:attrNameLst>
                                      </p:cBhvr>
                                      <p:tavLst>
                                        <p:tav tm="0">
                                          <p:val>
                                            <p:strVal val="#ppt_x"/>
                                          </p:val>
                                        </p:tav>
                                        <p:tav tm="100000">
                                          <p:val>
                                            <p:strVal val="#ppt_x"/>
                                          </p:val>
                                        </p:tav>
                                      </p:tavLst>
                                    </p:anim>
                                    <p:anim calcmode="lin" valueType="num">
                                      <p:cBhvr>
                                        <p:cTn id="3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1" grpId="0" animBg="1"/>
      <p:bldP spid="22" grpId="0" animBg="1"/>
      <p:bldP spid="48" grpId="0" animBg="1"/>
      <p:bldP spid="50" grpId="0" animBg="1"/>
      <p:bldP spid="51" grpId="0" animBg="1"/>
      <p:bldP spid="55" grpId="0" animBg="1"/>
      <p:bldP spid="1027" grpId="0" animBg="1"/>
      <p:bldP spid="1028" grpId="0"/>
      <p:bldP spid="1041" grpId="0" animBg="1"/>
      <p:bldP spid="1068" grpId="0"/>
      <p:bldP spid="1087" grpId="0" animBg="1"/>
      <p:bldP spid="1088" grpId="0"/>
      <p:bldP spid="1090" grpId="0" animBg="1"/>
      <p:bldP spid="1091" grpId="0" animBg="1"/>
      <p:bldP spid="1094" grpId="0" animBg="1"/>
      <p:bldP spid="1096" grpId="0" animBg="1"/>
      <p:bldP spid="1097" grpId="0" animBg="1"/>
      <p:bldP spid="1098" grpId="0" animBg="1"/>
      <p:bldP spid="1099" grpId="0" animBg="1"/>
      <p:bldP spid="1100" grpId="0" animBg="1"/>
      <p:bldP spid="1101" grpId="0" animBg="1"/>
      <p:bldP spid="1102" grpId="0" animBg="1"/>
      <p:bldP spid="1103" grpId="0" animBg="1"/>
      <p:bldP spid="1104" grpId="0" animBg="1"/>
      <p:bldP spid="1105" grpId="0" animBg="1"/>
      <p:bldP spid="1106" grpId="0" animBg="1"/>
      <p:bldP spid="1107" grpId="0" animBg="1"/>
      <p:bldP spid="1108" grpId="0" animBg="1"/>
      <p:bldP spid="1109" grpId="0" animBg="1"/>
      <p:bldP spid="1110" grpId="0" animBg="1"/>
      <p:bldP spid="1131" grpId="0" animBg="1"/>
      <p:bldP spid="1132" grpId="0" animBg="1"/>
      <p:bldP spid="1133" grpId="0" animBg="1"/>
      <p:bldP spid="1134" grpId="0" animBg="1"/>
      <p:bldP spid="2" grpId="0" animBg="1"/>
      <p:bldP spid="3" grpId="0" animBg="1"/>
      <p:bldP spid="5" grpId="0" animBg="1"/>
      <p:bldP spid="6" grpId="0" animBg="1"/>
      <p:bldP spid="14" grpId="0" animBg="1"/>
      <p:bldP spid="16" grpId="0" animBg="1"/>
      <p:bldP spid="19" grpId="0"/>
      <p:bldP spid="23" grpId="0" animBg="1"/>
      <p:bldP spid="26" grpId="0" animBg="1"/>
      <p:bldP spid="27" grpId="0"/>
      <p:bldP spid="28" grpId="0" animBg="1"/>
      <p:bldP spid="30" grpId="0" animBg="1"/>
      <p:bldP spid="35" grpId="0" animBg="1"/>
      <p:bldP spid="7" grpId="0" animBg="1"/>
      <p:bldP spid="12" grpId="0" animBg="1"/>
      <p:bldP spid="29" grpId="0" animBg="1"/>
      <p:bldP spid="31"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pic>
        <p:nvPicPr>
          <p:cNvPr id="31" name="Εικόνα 30">
            <a:extLst>
              <a:ext uri="{FF2B5EF4-FFF2-40B4-BE49-F238E27FC236}">
                <a16:creationId xmlns:a16="http://schemas.microsoft.com/office/drawing/2014/main" id="{C0AFEC1B-29CC-83BA-750B-F2D0D0DECE9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294" b="68137" l="41250" r="57656">
                        <a14:foregroundMark x1="41927" y1="54902" x2="43125" y2="53333"/>
                        <a14:foregroundMark x1="41510" y1="49706" x2="43802" y2="47157"/>
                        <a14:foregroundMark x1="43073" y1="45882" x2="43125" y2="45882"/>
                        <a14:foregroundMark x1="56510" y1="47451" x2="56510" y2="47451"/>
                        <a14:foregroundMark x1="57292" y1="47157" x2="57292" y2="47157"/>
                        <a14:foregroundMark x1="57552" y1="51961" x2="57552" y2="51961"/>
                        <a14:foregroundMark x1="57760" y1="46961" x2="57760" y2="46961"/>
                        <a14:foregroundMark x1="56094" y1="67059" x2="49479" y2="67059"/>
                        <a14:foregroundMark x1="46458" y1="68039" x2="46458" y2="68137"/>
                      </a14:backgroundRemoval>
                    </a14:imgEffect>
                  </a14:imgLayer>
                </a14:imgProps>
              </a:ext>
              <a:ext uri="{28A0092B-C50C-407E-A947-70E740481C1C}">
                <a14:useLocalDpi xmlns:a14="http://schemas.microsoft.com/office/drawing/2010/main" val="0"/>
              </a:ext>
            </a:extLst>
          </a:blip>
          <a:srcRect l="41197" t="45130" r="41524" b="29530"/>
          <a:stretch/>
        </p:blipFill>
        <p:spPr>
          <a:xfrm>
            <a:off x="2172523" y="2696539"/>
            <a:ext cx="2659160" cy="2200374"/>
          </a:xfrm>
          <a:prstGeom prst="rect">
            <a:avLst/>
          </a:prstGeom>
        </p:spPr>
      </p:pic>
      <p:sp>
        <p:nvSpPr>
          <p:cNvPr id="4" name="Ορθογώνιο 3">
            <a:extLst>
              <a:ext uri="{FF2B5EF4-FFF2-40B4-BE49-F238E27FC236}">
                <a16:creationId xmlns:a16="http://schemas.microsoft.com/office/drawing/2014/main" id="{E36DA4DC-61EC-6FF7-091E-D2C24481CC89}"/>
              </a:ext>
            </a:extLst>
          </p:cNvPr>
          <p:cNvSpPr/>
          <p:nvPr/>
        </p:nvSpPr>
        <p:spPr>
          <a:xfrm>
            <a:off x="0" y="6081252"/>
            <a:ext cx="12192000" cy="776748"/>
          </a:xfrm>
          <a:prstGeom prst="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3600" b="1" dirty="0">
                <a:solidFill>
                  <a:srgbClr val="FFFFCC"/>
                </a:solidFill>
              </a:rPr>
              <a:t>ΥΛΙΚΑ ΚΑΙ ΟΡΓΑΝΩΤΙΚΟ</a:t>
            </a:r>
            <a:r>
              <a:rPr lang="el-GR" sz="3600" b="1" i="0" dirty="0">
                <a:solidFill>
                  <a:srgbClr val="222222"/>
                </a:solidFill>
                <a:effectLst/>
                <a:latin typeface="Arial" panose="020B0604020202020204" pitchFamily="34" charset="0"/>
              </a:rPr>
              <a:t> </a:t>
            </a:r>
            <a:r>
              <a:rPr lang="el-GR" sz="3600" b="1" dirty="0">
                <a:solidFill>
                  <a:srgbClr val="FFFFCC"/>
                </a:solidFill>
              </a:rPr>
              <a:t>ΣΥΣΤΗΜΑ</a:t>
            </a:r>
          </a:p>
        </p:txBody>
      </p:sp>
      <p:sp>
        <p:nvSpPr>
          <p:cNvPr id="6" name="Ορθογώνιο: Στρογγύλεμα γωνιών 5">
            <a:extLst>
              <a:ext uri="{FF2B5EF4-FFF2-40B4-BE49-F238E27FC236}">
                <a16:creationId xmlns:a16="http://schemas.microsoft.com/office/drawing/2014/main" id="{15143ED2-F531-5AB9-7B10-FC392879F3A3}"/>
              </a:ext>
            </a:extLst>
          </p:cNvPr>
          <p:cNvSpPr/>
          <p:nvPr/>
        </p:nvSpPr>
        <p:spPr>
          <a:xfrm>
            <a:off x="-381119" y="512992"/>
            <a:ext cx="2602071" cy="631596"/>
          </a:xfrm>
          <a:prstGeom prst="round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FFFFCC"/>
                </a:solidFill>
              </a:rPr>
              <a:t>ΚΑΝΝΑΒΟΣ</a:t>
            </a:r>
          </a:p>
        </p:txBody>
      </p:sp>
      <p:pic>
        <p:nvPicPr>
          <p:cNvPr id="9" name="Εικόνα 8">
            <a:extLst>
              <a:ext uri="{FF2B5EF4-FFF2-40B4-BE49-F238E27FC236}">
                <a16:creationId xmlns:a16="http://schemas.microsoft.com/office/drawing/2014/main" id="{F524D22B-61BB-8FB9-9B1C-C24853428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5429" y="67333"/>
            <a:ext cx="2986571" cy="2154510"/>
          </a:xfrm>
          <a:prstGeom prst="rect">
            <a:avLst/>
          </a:prstGeom>
          <a:solidFill>
            <a:srgbClr val="FFFFFF">
              <a:shade val="85000"/>
            </a:srgbClr>
          </a:solidFill>
          <a:ln w="88900" cap="sq">
            <a:solidFill>
              <a:srgbClr val="303A4E"/>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Εικόνα 9">
            <a:extLst>
              <a:ext uri="{FF2B5EF4-FFF2-40B4-BE49-F238E27FC236}">
                <a16:creationId xmlns:a16="http://schemas.microsoft.com/office/drawing/2014/main" id="{8B5B9E2E-01A5-7844-A64B-97BBD1C870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6968" y="2206927"/>
            <a:ext cx="1585032" cy="1203496"/>
          </a:xfrm>
          <a:prstGeom prst="rect">
            <a:avLst/>
          </a:prstGeom>
          <a:solidFill>
            <a:srgbClr val="FFFFFF">
              <a:shade val="85000"/>
            </a:srgbClr>
          </a:solidFill>
          <a:ln w="88900" cap="sq">
            <a:solidFill>
              <a:srgbClr val="303A4E"/>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9" name="Εικόνα 58">
            <a:extLst>
              <a:ext uri="{FF2B5EF4-FFF2-40B4-BE49-F238E27FC236}">
                <a16:creationId xmlns:a16="http://schemas.microsoft.com/office/drawing/2014/main" id="{7FB9795B-AAF1-BBD3-214E-40616566726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4118" b="80294" l="43438" r="53802">
                        <a14:foregroundMark x1="45833" y1="35294" x2="50521" y2="37255"/>
                        <a14:foregroundMark x1="50521" y1="37255" x2="51927" y2="36863"/>
                        <a14:foregroundMark x1="45833" y1="34118" x2="46823" y2="34118"/>
                        <a14:foregroundMark x1="45938" y1="77941" x2="51875" y2="78333"/>
                        <a14:foregroundMark x1="44167" y1="61275" x2="43906" y2="61275"/>
                        <a14:foregroundMark x1="43802" y1="57255" x2="43698" y2="57353"/>
                        <a14:foregroundMark x1="43594" y1="61176" x2="43438" y2="61078"/>
                        <a14:foregroundMark x1="44583" y1="79706" x2="49010" y2="79706"/>
                        <a14:foregroundMark x1="49010" y1="79706" x2="52552" y2="80490"/>
                        <a14:foregroundMark x1="53750" y1="38725" x2="53750" y2="38725"/>
                        <a14:foregroundMark x1="53802" y1="35000" x2="53802" y2="35000"/>
                      </a14:backgroundRemoval>
                    </a14:imgEffect>
                  </a14:imgLayer>
                </a14:imgProps>
              </a:ext>
              <a:ext uri="{28A0092B-C50C-407E-A947-70E740481C1C}">
                <a14:useLocalDpi xmlns:a14="http://schemas.microsoft.com/office/drawing/2010/main" val="0"/>
              </a:ext>
            </a:extLst>
          </a:blip>
          <a:srcRect l="43122" t="32978" r="45313" b="17624"/>
          <a:stretch/>
        </p:blipFill>
        <p:spPr>
          <a:xfrm>
            <a:off x="3267011" y="2905436"/>
            <a:ext cx="990990" cy="2114535"/>
          </a:xfrm>
          <a:prstGeom prst="rect">
            <a:avLst/>
          </a:prstGeom>
        </p:spPr>
      </p:pic>
      <p:pic>
        <p:nvPicPr>
          <p:cNvPr id="28" name="Εικόνα 27">
            <a:extLst>
              <a:ext uri="{FF2B5EF4-FFF2-40B4-BE49-F238E27FC236}">
                <a16:creationId xmlns:a16="http://schemas.microsoft.com/office/drawing/2014/main" id="{4A9B9DA9-9A26-FBE0-AD14-C3277FD9C0C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804" b="76275" l="47344" r="53906">
                        <a14:foregroundMark x1="48906" y1="41078" x2="50573" y2="42549"/>
                        <a14:foregroundMark x1="49271" y1="39804" x2="49271" y2="39804"/>
                        <a14:foregroundMark x1="54010" y1="44804" x2="54010" y2="44804"/>
                        <a14:foregroundMark x1="51458" y1="75980" x2="51563" y2="76275"/>
                        <a14:foregroundMark x1="47344" y1="65980" x2="47344" y2="65784"/>
                      </a14:backgroundRemoval>
                    </a14:imgEffect>
                  </a14:imgLayer>
                </a14:imgProps>
              </a:ext>
              <a:ext uri="{28A0092B-C50C-407E-A947-70E740481C1C}">
                <a14:useLocalDpi xmlns:a14="http://schemas.microsoft.com/office/drawing/2010/main" val="0"/>
              </a:ext>
            </a:extLst>
          </a:blip>
          <a:srcRect l="46884" t="38093" r="45186" b="22048"/>
          <a:stretch/>
        </p:blipFill>
        <p:spPr>
          <a:xfrm>
            <a:off x="4397838" y="2742403"/>
            <a:ext cx="966773" cy="2154510"/>
          </a:xfrm>
          <a:prstGeom prst="rect">
            <a:avLst/>
          </a:prstGeom>
        </p:spPr>
      </p:pic>
      <p:pic>
        <p:nvPicPr>
          <p:cNvPr id="19" name="Εικόνα 18">
            <a:extLst>
              <a:ext uri="{FF2B5EF4-FFF2-40B4-BE49-F238E27FC236}">
                <a16:creationId xmlns:a16="http://schemas.microsoft.com/office/drawing/2014/main" id="{3B643D83-9B7A-B87F-2F2F-028F2CEB1FE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l="40114" t="32176" r="40692" b="15045"/>
          <a:stretch/>
        </p:blipFill>
        <p:spPr>
          <a:xfrm>
            <a:off x="3924658" y="3051387"/>
            <a:ext cx="1399953" cy="2428047"/>
          </a:xfrm>
          <a:prstGeom prst="rect">
            <a:avLst/>
          </a:prstGeom>
        </p:spPr>
      </p:pic>
      <p:pic>
        <p:nvPicPr>
          <p:cNvPr id="24" name="Εικόνα 23">
            <a:extLst>
              <a:ext uri="{FF2B5EF4-FFF2-40B4-BE49-F238E27FC236}">
                <a16:creationId xmlns:a16="http://schemas.microsoft.com/office/drawing/2014/main" id="{46364647-DAF8-60FC-706E-5BB4FC23CE7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9608" b="74804" l="44844" r="53958">
                        <a14:foregroundMark x1="51354" y1="40686" x2="53542" y2="41569"/>
                        <a14:foregroundMark x1="47188" y1="74804" x2="47188" y2="74804"/>
                        <a14:foregroundMark x1="53906" y1="66373" x2="53906" y2="66373"/>
                        <a14:foregroundMark x1="51250" y1="67157" x2="47292" y2="69804"/>
                        <a14:foregroundMark x1="51146" y1="66765" x2="51719" y2="65882"/>
                        <a14:foregroundMark x1="54010" y1="58137" x2="54010" y2="58137"/>
                        <a14:foregroundMark x1="51823" y1="39608" x2="51823" y2="39608"/>
                      </a14:backgroundRemoval>
                    </a14:imgEffect>
                  </a14:imgLayer>
                </a14:imgProps>
              </a:ext>
              <a:ext uri="{28A0092B-C50C-407E-A947-70E740481C1C}">
                <a14:useLocalDpi xmlns:a14="http://schemas.microsoft.com/office/drawing/2010/main" val="0"/>
              </a:ext>
            </a:extLst>
          </a:blip>
          <a:srcRect l="43766" t="38093" r="45038" b="23482"/>
          <a:stretch/>
        </p:blipFill>
        <p:spPr>
          <a:xfrm>
            <a:off x="1360493" y="2659785"/>
            <a:ext cx="1365005" cy="2488798"/>
          </a:xfrm>
          <a:prstGeom prst="rect">
            <a:avLst/>
          </a:prstGeom>
        </p:spPr>
      </p:pic>
      <p:pic>
        <p:nvPicPr>
          <p:cNvPr id="21" name="Εικόνα 20">
            <a:extLst>
              <a:ext uri="{FF2B5EF4-FFF2-40B4-BE49-F238E27FC236}">
                <a16:creationId xmlns:a16="http://schemas.microsoft.com/office/drawing/2014/main" id="{C90FC4CC-C114-E8B6-E825-7D68650AE8C6}"/>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40000" b="76961" l="47135" r="53125">
                        <a14:foregroundMark x1="47500" y1="62059" x2="47552" y2="61863"/>
                        <a14:foregroundMark x1="51667" y1="57843" x2="51979" y2="56078"/>
                        <a14:foregroundMark x1="48073" y1="53529" x2="47604" y2="54118"/>
                        <a14:foregroundMark x1="50938" y1="74902" x2="50938" y2="72451"/>
                        <a14:foregroundMark x1="50938" y1="75196" x2="51458" y2="76961"/>
                        <a14:foregroundMark x1="53177" y1="48725" x2="53177" y2="48725"/>
                        <a14:foregroundMark x1="49115" y1="40098" x2="49271" y2="40784"/>
                        <a14:foregroundMark x1="52031" y1="68627" x2="52188" y2="68529"/>
                        <a14:foregroundMark x1="47135" y1="68333" x2="47135" y2="68333"/>
                      </a14:backgroundRemoval>
                    </a14:imgEffect>
                  </a14:imgLayer>
                </a14:imgProps>
              </a:ext>
              <a:ext uri="{28A0092B-C50C-407E-A947-70E740481C1C}">
                <a14:useLocalDpi xmlns:a14="http://schemas.microsoft.com/office/drawing/2010/main" val="0"/>
              </a:ext>
            </a:extLst>
          </a:blip>
          <a:srcRect l="46936" t="38093" r="47177" b="22182"/>
          <a:stretch/>
        </p:blipFill>
        <p:spPr>
          <a:xfrm rot="21395389">
            <a:off x="1380088" y="2958403"/>
            <a:ext cx="677315" cy="2545901"/>
          </a:xfrm>
          <a:prstGeom prst="rect">
            <a:avLst/>
          </a:prstGeom>
        </p:spPr>
      </p:pic>
      <p:pic>
        <p:nvPicPr>
          <p:cNvPr id="48" name="Εικόνα 47">
            <a:extLst>
              <a:ext uri="{FF2B5EF4-FFF2-40B4-BE49-F238E27FC236}">
                <a16:creationId xmlns:a16="http://schemas.microsoft.com/office/drawing/2014/main" id="{82B9F013-0A5C-F4AF-E431-137AA439E137}"/>
              </a:ext>
            </a:extLst>
          </p:cNvPr>
          <p:cNvPicPr>
            <a:picLocks noChangeAspect="1"/>
          </p:cNvPicPr>
          <p:nvPr/>
        </p:nvPicPr>
        <p:blipFill>
          <a:blip r:embed="rId17">
            <a:duotone>
              <a:prstClr val="black"/>
              <a:schemeClr val="accent4">
                <a:tint val="45000"/>
                <a:satMod val="400000"/>
              </a:schemeClr>
            </a:duotone>
            <a:extLst>
              <a:ext uri="{BEBA8EAE-BF5A-486C-A8C5-ECC9F3942E4B}">
                <a14:imgProps xmlns:a14="http://schemas.microsoft.com/office/drawing/2010/main">
                  <a14:imgLayer r:embed="rId18">
                    <a14:imgEffect>
                      <a14:backgroundRemoval t="10000" b="90000" l="1250" r="97969">
                        <a14:foregroundMark x1="15078" y1="40417" x2="59609" y2="31667"/>
                        <a14:foregroundMark x1="59609" y1="31667" x2="62578" y2="32188"/>
                        <a14:foregroundMark x1="26563" y1="27396" x2="75078" y2="29688"/>
                        <a14:foregroundMark x1="75078" y1="29688" x2="75781" y2="30208"/>
                        <a14:foregroundMark x1="86641" y1="35000" x2="85234" y2="38646"/>
                        <a14:foregroundMark x1="78438" y1="35104" x2="93359" y2="40729"/>
                        <a14:foregroundMark x1="60234" y1="27083" x2="87188" y2="33021"/>
                        <a14:foregroundMark x1="87188" y1="33021" x2="87422" y2="33229"/>
                        <a14:foregroundMark x1="26406" y1="26250" x2="9922" y2="36458"/>
                        <a14:foregroundMark x1="9922" y1="36458" x2="9922" y2="36458"/>
                        <a14:foregroundMark x1="8594" y1="33646" x2="18359" y2="28125"/>
                        <a14:foregroundMark x1="8750" y1="31979" x2="3984" y2="34792"/>
                        <a14:foregroundMark x1="3984" y1="34792" x2="3750" y2="34792"/>
                        <a14:foregroundMark x1="1250" y1="35521" x2="5469" y2="33958"/>
                        <a14:foregroundMark x1="92656" y1="36458" x2="97969" y2="37188"/>
                        <a14:foregroundMark x1="9141" y1="37188" x2="8672" y2="44375"/>
                        <a14:foregroundMark x1="8672" y1="44375" x2="7031" y2="48333"/>
                        <a14:backgroundMark x1="6016" y1="48542" x2="4688" y2="80625"/>
                        <a14:backgroundMark x1="9688" y1="56771" x2="15313" y2="58125"/>
                        <a14:backgroundMark x1="11875" y1="65000" x2="14219" y2="68333"/>
                        <a14:backgroundMark x1="17422" y1="60000" x2="18750" y2="59896"/>
                        <a14:backgroundMark x1="87109" y1="51458" x2="88125" y2="64792"/>
                        <a14:backgroundMark x1="23438" y1="65313" x2="70547" y2="66979"/>
                        <a14:backgroundMark x1="24141" y1="56042" x2="22344" y2="64896"/>
                        <a14:backgroundMark x1="22344" y1="64896" x2="22188" y2="65000"/>
                        <a14:backgroundMark x1="20781" y1="66771" x2="20000" y2="71979"/>
                        <a14:backgroundMark x1="20313" y1="68125" x2="20313" y2="68125"/>
                        <a14:backgroundMark x1="2188" y1="30417" x2="2188" y2="30417"/>
                        <a14:backgroundMark x1="703" y1="31875" x2="8203" y2="29583"/>
                        <a14:backgroundMark x1="1094" y1="32708" x2="1094" y2="33958"/>
                        <a14:backgroundMark x1="97500" y1="31146" x2="97500" y2="31146"/>
                        <a14:backgroundMark x1="97500" y1="32292" x2="98828" y2="32917"/>
                        <a14:backgroundMark x1="95938" y1="29479" x2="98750" y2="33333"/>
                        <a14:backgroundMark x1="94609" y1="32292" x2="96563" y2="32604"/>
                        <a14:backgroundMark x1="95000" y1="33229" x2="95938" y2="32396"/>
                      </a14:backgroundRemoval>
                    </a14:imgEffect>
                  </a14:imgLayer>
                </a14:imgProps>
              </a:ext>
              <a:ext uri="{28A0092B-C50C-407E-A947-70E740481C1C}">
                <a14:useLocalDpi xmlns:a14="http://schemas.microsoft.com/office/drawing/2010/main" val="0"/>
              </a:ext>
            </a:extLst>
          </a:blip>
          <a:stretch>
            <a:fillRect/>
          </a:stretch>
        </p:blipFill>
        <p:spPr>
          <a:xfrm>
            <a:off x="2172523" y="2217904"/>
            <a:ext cx="2266706" cy="1700030"/>
          </a:xfrm>
          <a:prstGeom prst="rect">
            <a:avLst/>
          </a:prstGeom>
        </p:spPr>
      </p:pic>
      <p:pic>
        <p:nvPicPr>
          <p:cNvPr id="61" name="Εικόνα 60">
            <a:extLst>
              <a:ext uri="{FF2B5EF4-FFF2-40B4-BE49-F238E27FC236}">
                <a16:creationId xmlns:a16="http://schemas.microsoft.com/office/drawing/2014/main" id="{EAF25588-8991-EBF2-0C7B-3DE067D57C4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35000" b="79608" l="43542" r="53802">
                        <a14:foregroundMark x1="46771" y1="35784" x2="52812" y2="35490"/>
                        <a14:foregroundMark x1="52812" y1="35490" x2="53021" y2="35490"/>
                        <a14:foregroundMark x1="45521" y1="78627" x2="49740" y2="75980"/>
                        <a14:foregroundMark x1="49740" y1="75980" x2="50104" y2="75980"/>
                        <a14:foregroundMark x1="51771" y1="79412" x2="51979" y2="79608"/>
                        <a14:foregroundMark x1="43646" y1="76765" x2="43646" y2="76765"/>
                        <a14:foregroundMark x1="53490" y1="65098" x2="53490" y2="65098"/>
                        <a14:foregroundMark x1="53646" y1="50098" x2="53646" y2="50098"/>
                        <a14:foregroundMark x1="53854" y1="38725" x2="53854" y2="38725"/>
                        <a14:foregroundMark x1="43542" y1="72745" x2="43542" y2="72745"/>
                      </a14:backgroundRemoval>
                    </a14:imgEffect>
                  </a14:imgLayer>
                </a14:imgProps>
              </a:ext>
              <a:ext uri="{28A0092B-C50C-407E-A947-70E740481C1C}">
                <a14:useLocalDpi xmlns:a14="http://schemas.microsoft.com/office/drawing/2010/main" val="0"/>
              </a:ext>
            </a:extLst>
          </a:blip>
          <a:srcRect l="42930" t="32519" r="45587" b="18045"/>
          <a:stretch/>
        </p:blipFill>
        <p:spPr>
          <a:xfrm>
            <a:off x="3090985" y="2965554"/>
            <a:ext cx="744803" cy="2428046"/>
          </a:xfrm>
          <a:prstGeom prst="rect">
            <a:avLst/>
          </a:prstGeom>
        </p:spPr>
      </p:pic>
      <p:pic>
        <p:nvPicPr>
          <p:cNvPr id="56" name="Εικόνα 55">
            <a:extLst>
              <a:ext uri="{FF2B5EF4-FFF2-40B4-BE49-F238E27FC236}">
                <a16:creationId xmlns:a16="http://schemas.microsoft.com/office/drawing/2014/main" id="{6385B54E-7843-87A6-4D30-C6D1E81ED5A6}"/>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35000" b="82059" l="43594" r="53906">
                        <a14:foregroundMark x1="49010" y1="35294" x2="48698" y2="40882"/>
                        <a14:foregroundMark x1="47240" y1="74902" x2="47552" y2="82059"/>
                        <a14:foregroundMark x1="44219" y1="72549" x2="44219" y2="72549"/>
                        <a14:foregroundMark x1="44115" y1="79608" x2="43854" y2="79608"/>
                        <a14:foregroundMark x1="43958" y1="76176" x2="43594" y2="76176"/>
                        <a14:foregroundMark x1="53229" y1="80196" x2="53333" y2="80000"/>
                        <a14:foregroundMark x1="53490" y1="72843" x2="53490" y2="72843"/>
                        <a14:foregroundMark x1="53594" y1="57647" x2="53594" y2="57647"/>
                        <a14:foregroundMark x1="53906" y1="38529" x2="53906" y2="38529"/>
                        <a14:foregroundMark x1="52135" y1="35196" x2="52135" y2="35196"/>
                      </a14:backgroundRemoval>
                    </a14:imgEffect>
                  </a14:imgLayer>
                </a14:imgProps>
              </a:ext>
              <a:ext uri="{28A0092B-C50C-407E-A947-70E740481C1C}">
                <a14:useLocalDpi xmlns:a14="http://schemas.microsoft.com/office/drawing/2010/main" val="0"/>
              </a:ext>
            </a:extLst>
          </a:blip>
          <a:srcRect l="43255" t="33143" r="45549" b="18706"/>
          <a:stretch/>
        </p:blipFill>
        <p:spPr>
          <a:xfrm>
            <a:off x="2168600" y="2903824"/>
            <a:ext cx="990990" cy="2264222"/>
          </a:xfrm>
          <a:prstGeom prst="rect">
            <a:avLst/>
          </a:prstGeom>
        </p:spPr>
      </p:pic>
      <p:pic>
        <p:nvPicPr>
          <p:cNvPr id="37" name="Εικόνα 36">
            <a:extLst>
              <a:ext uri="{FF2B5EF4-FFF2-40B4-BE49-F238E27FC236}">
                <a16:creationId xmlns:a16="http://schemas.microsoft.com/office/drawing/2014/main" id="{A9CF2494-5F69-ED8E-13B0-1D5C34D256C2}"/>
              </a:ext>
            </a:extLst>
          </p:cNvPr>
          <p:cNvPicPr>
            <a:picLocks noChangeAspect="1"/>
          </p:cNvPicPr>
          <p:nvPr/>
        </p:nvPicPr>
        <p:blipFill>
          <a:blip r:embed="rId23"/>
          <a:stretch>
            <a:fillRect/>
          </a:stretch>
        </p:blipFill>
        <p:spPr>
          <a:xfrm>
            <a:off x="2753766" y="1008793"/>
            <a:ext cx="975759" cy="2154510"/>
          </a:xfrm>
          <a:prstGeom prst="rect">
            <a:avLst/>
          </a:prstGeom>
        </p:spPr>
      </p:pic>
      <p:pic>
        <p:nvPicPr>
          <p:cNvPr id="15" name="Εικόνα 14">
            <a:extLst>
              <a:ext uri="{FF2B5EF4-FFF2-40B4-BE49-F238E27FC236}">
                <a16:creationId xmlns:a16="http://schemas.microsoft.com/office/drawing/2014/main" id="{CF211DD4-ABE5-D878-4A5F-A734A91C45B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37451" b="76765" l="34063" r="65417">
                        <a14:foregroundMark x1="37760" y1="37255" x2="44740" y2="38431"/>
                        <a14:foregroundMark x1="44740" y1="38431" x2="55990" y2="37549"/>
                        <a14:foregroundMark x1="55990" y1="37549" x2="61563" y2="37647"/>
                        <a14:foregroundMark x1="61563" y1="37647" x2="61667" y2="45980"/>
                        <a14:foregroundMark x1="61667" y1="45980" x2="59844" y2="54020"/>
                        <a14:foregroundMark x1="59844" y1="54020" x2="60000" y2="62157"/>
                        <a14:foregroundMark x1="60000" y1="62157" x2="62708" y2="68235"/>
                        <a14:foregroundMark x1="62708" y1="68235" x2="59583" y2="73431"/>
                        <a14:foregroundMark x1="59583" y1="73431" x2="42708" y2="76961"/>
                        <a14:foregroundMark x1="42708" y1="76961" x2="37604" y2="75098"/>
                        <a14:foregroundMark x1="37604" y1="75098" x2="38125" y2="49412"/>
                        <a14:foregroundMark x1="38125" y1="49412" x2="37240" y2="41078"/>
                        <a14:foregroundMark x1="37240" y1="41078" x2="37917" y2="37549"/>
                        <a14:foregroundMark x1="34740" y1="43039" x2="34740" y2="43039"/>
                        <a14:foregroundMark x1="34063" y1="52451" x2="34063" y2="52451"/>
                        <a14:foregroundMark x1="64479" y1="46176" x2="64479" y2="46176"/>
                        <a14:foregroundMark x1="64844" y1="56961" x2="64844" y2="56961"/>
                        <a14:foregroundMark x1="65417" y1="67353" x2="65417" y2="67353"/>
                        <a14:foregroundMark x1="63854" y1="76765" x2="36667" y2="76765"/>
                      </a14:backgroundRemoval>
                    </a14:imgEffect>
                  </a14:imgLayer>
                </a14:imgProps>
              </a:ext>
              <a:ext uri="{28A0092B-C50C-407E-A947-70E740481C1C}">
                <a14:useLocalDpi xmlns:a14="http://schemas.microsoft.com/office/drawing/2010/main" val="0"/>
              </a:ext>
            </a:extLst>
          </a:blip>
          <a:srcRect l="33417" t="34315" r="33500" b="20431"/>
          <a:stretch/>
        </p:blipFill>
        <p:spPr>
          <a:xfrm>
            <a:off x="1585032" y="3262922"/>
            <a:ext cx="3033241" cy="2204215"/>
          </a:xfrm>
          <a:prstGeom prst="rect">
            <a:avLst/>
          </a:prstGeom>
        </p:spPr>
      </p:pic>
      <p:pic>
        <p:nvPicPr>
          <p:cNvPr id="39" name="Εικόνα 38">
            <a:extLst>
              <a:ext uri="{FF2B5EF4-FFF2-40B4-BE49-F238E27FC236}">
                <a16:creationId xmlns:a16="http://schemas.microsoft.com/office/drawing/2014/main" id="{740002AF-D6E5-42D8-01B0-9C3F706B7364}"/>
              </a:ext>
            </a:extLst>
          </p:cNvPr>
          <p:cNvPicPr>
            <a:picLocks noChangeAspect="1"/>
          </p:cNvPicPr>
          <p:nvPr/>
        </p:nvPicPr>
        <p:blipFill>
          <a:blip r:embed="rId26">
            <a:duotone>
              <a:prstClr val="black"/>
              <a:schemeClr val="accent4">
                <a:tint val="45000"/>
                <a:satMod val="400000"/>
              </a:schemeClr>
            </a:duotone>
            <a:extLst>
              <a:ext uri="{BEBA8EAE-BF5A-486C-A8C5-ECC9F3942E4B}">
                <a14:imgProps xmlns:a14="http://schemas.microsoft.com/office/drawing/2010/main">
                  <a14:imgLayer r:embed="rId27">
                    <a14:imgEffect>
                      <a14:backgroundRemoval t="10000" b="90000" l="10000" r="90000">
                        <a14:foregroundMark x1="57578" y1="54479" x2="70313" y2="48542"/>
                        <a14:foregroundMark x1="62891" y1="57917" x2="62891" y2="57917"/>
                        <a14:foregroundMark x1="67578" y1="55104" x2="69219" y2="55208"/>
                        <a14:foregroundMark x1="68125" y1="56771" x2="65781" y2="56771"/>
                        <a14:foregroundMark x1="13438" y1="48229" x2="21484" y2="53542"/>
                        <a14:foregroundMark x1="21484" y1="53542" x2="21563" y2="53542"/>
                        <a14:foregroundMark x1="14141" y1="50208" x2="14141" y2="50208"/>
                        <a14:foregroundMark x1="13984" y1="49896" x2="13594" y2="49896"/>
                        <a14:foregroundMark x1="12891" y1="48333" x2="12656" y2="48229"/>
                        <a14:foregroundMark x1="13047" y1="46146" x2="13047" y2="46146"/>
                        <a14:backgroundMark x1="16719" y1="61042" x2="64531" y2="65104"/>
                        <a14:backgroundMark x1="12812" y1="39375" x2="14297" y2="33229"/>
                        <a14:backgroundMark x1="82188" y1="35521" x2="85000" y2="50729"/>
                        <a14:backgroundMark x1="73906" y1="28333" x2="73906" y2="28333"/>
                        <a14:backgroundMark x1="53906" y1="61042" x2="53906" y2="61042"/>
                        <a14:backgroundMark x1="53906" y1="61146" x2="53906" y2="60729"/>
                        <a14:backgroundMark x1="65578" y1="58787" x2="66537" y2="58355"/>
                        <a14:backgroundMark x1="56641" y1="62813" x2="64521" y2="59263"/>
                        <a14:backgroundMark x1="68438" y1="56875" x2="68438" y2="56875"/>
                        <a14:backgroundMark x1="63438" y1="57917" x2="63438" y2="57917"/>
                        <a14:backgroundMark x1="64609" y1="58542" x2="64609" y2="58542"/>
                        <a14:backgroundMark x1="64766" y1="59271" x2="64922" y2="58438"/>
                        <a14:backgroundMark x1="17109" y1="28333" x2="69922" y2="28854"/>
                        <a14:backgroundMark x1="7891" y1="19896" x2="79688" y2="18125"/>
                        <a14:backgroundMark x1="28984" y1="24792" x2="75781" y2="21458"/>
                        <a14:backgroundMark x1="75781" y1="21458" x2="75547" y2="21875"/>
                        <a14:backgroundMark x1="68984" y1="27813" x2="76406" y2="27604"/>
                        <a14:backgroundMark x1="76406" y1="27604" x2="76406" y2="27604"/>
                        <a14:backgroundMark x1="62656" y1="28021" x2="57422" y2="32292"/>
                        <a14:backgroundMark x1="52188" y1="32604" x2="40000" y2="30938"/>
                        <a14:backgroundMark x1="40547" y1="34688" x2="49297" y2="33438"/>
                        <a14:backgroundMark x1="40859" y1="35208" x2="34688" y2="35208"/>
                        <a14:backgroundMark x1="17344" y1="33229" x2="24297" y2="31458"/>
                      </a14:backgroundRemoval>
                    </a14:imgEffect>
                  </a14:imgLayer>
                </a14:imgProps>
              </a:ext>
              <a:ext uri="{28A0092B-C50C-407E-A947-70E740481C1C}">
                <a14:useLocalDpi xmlns:a14="http://schemas.microsoft.com/office/drawing/2010/main" val="0"/>
              </a:ext>
            </a:extLst>
          </a:blip>
          <a:stretch>
            <a:fillRect/>
          </a:stretch>
        </p:blipFill>
        <p:spPr>
          <a:xfrm rot="162568">
            <a:off x="1605216" y="2279171"/>
            <a:ext cx="3719217" cy="1787857"/>
          </a:xfrm>
          <a:prstGeom prst="rect">
            <a:avLst/>
          </a:prstGeom>
        </p:spPr>
      </p:pic>
      <p:sp>
        <p:nvSpPr>
          <p:cNvPr id="49" name="Ελεύθερη σχεδίαση: Σχήμα 48">
            <a:extLst>
              <a:ext uri="{FF2B5EF4-FFF2-40B4-BE49-F238E27FC236}">
                <a16:creationId xmlns:a16="http://schemas.microsoft.com/office/drawing/2014/main" id="{0D309C41-3632-5BBF-3CB1-1E24140ADBE6}"/>
              </a:ext>
            </a:extLst>
          </p:cNvPr>
          <p:cNvSpPr/>
          <p:nvPr/>
        </p:nvSpPr>
        <p:spPr>
          <a:xfrm>
            <a:off x="1570473" y="2733923"/>
            <a:ext cx="3697375" cy="682482"/>
          </a:xfrm>
          <a:custGeom>
            <a:avLst/>
            <a:gdLst>
              <a:gd name="connsiteX0" fmla="*/ 0 w 3676454"/>
              <a:gd name="connsiteY0" fmla="*/ 292231 h 612742"/>
              <a:gd name="connsiteX1" fmla="*/ 424206 w 3676454"/>
              <a:gd name="connsiteY1" fmla="*/ 565608 h 612742"/>
              <a:gd name="connsiteX2" fmla="*/ 2884602 w 3676454"/>
              <a:gd name="connsiteY2" fmla="*/ 612742 h 612742"/>
              <a:gd name="connsiteX3" fmla="*/ 3676454 w 3676454"/>
              <a:gd name="connsiteY3" fmla="*/ 311084 h 612742"/>
              <a:gd name="connsiteX4" fmla="*/ 3167406 w 3676454"/>
              <a:gd name="connsiteY4" fmla="*/ 47134 h 612742"/>
              <a:gd name="connsiteX5" fmla="*/ 2714920 w 3676454"/>
              <a:gd name="connsiteY5" fmla="*/ 0 h 612742"/>
              <a:gd name="connsiteX6" fmla="*/ 2969443 w 3676454"/>
              <a:gd name="connsiteY6" fmla="*/ 113121 h 612742"/>
              <a:gd name="connsiteX7" fmla="*/ 3026004 w 3676454"/>
              <a:gd name="connsiteY7" fmla="*/ 292231 h 612742"/>
              <a:gd name="connsiteX8" fmla="*/ 2912882 w 3676454"/>
              <a:gd name="connsiteY8" fmla="*/ 433633 h 612742"/>
              <a:gd name="connsiteX9" fmla="*/ 2620651 w 3676454"/>
              <a:gd name="connsiteY9" fmla="*/ 471340 h 612742"/>
              <a:gd name="connsiteX10" fmla="*/ 2253006 w 3676454"/>
              <a:gd name="connsiteY10" fmla="*/ 575035 h 612742"/>
              <a:gd name="connsiteX11" fmla="*/ 1036948 w 3676454"/>
              <a:gd name="connsiteY11" fmla="*/ 499620 h 612742"/>
              <a:gd name="connsiteX12" fmla="*/ 650449 w 3676454"/>
              <a:gd name="connsiteY12" fmla="*/ 386499 h 612742"/>
              <a:gd name="connsiteX13" fmla="*/ 537328 w 3676454"/>
              <a:gd name="connsiteY13" fmla="*/ 282804 h 612742"/>
              <a:gd name="connsiteX14" fmla="*/ 584462 w 3676454"/>
              <a:gd name="connsiteY14" fmla="*/ 188536 h 612742"/>
              <a:gd name="connsiteX15" fmla="*/ 612742 w 3676454"/>
              <a:gd name="connsiteY15" fmla="*/ 94268 h 612742"/>
              <a:gd name="connsiteX16" fmla="*/ 744717 w 3676454"/>
              <a:gd name="connsiteY16" fmla="*/ 9426 h 612742"/>
              <a:gd name="connsiteX17" fmla="*/ 480767 w 3676454"/>
              <a:gd name="connsiteY17" fmla="*/ 47134 h 612742"/>
              <a:gd name="connsiteX18" fmla="*/ 0 w 3676454"/>
              <a:gd name="connsiteY18" fmla="*/ 292231 h 6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76454" h="612742">
                <a:moveTo>
                  <a:pt x="0" y="292231"/>
                </a:moveTo>
                <a:lnTo>
                  <a:pt x="424206" y="565608"/>
                </a:lnTo>
                <a:lnTo>
                  <a:pt x="2884602" y="612742"/>
                </a:lnTo>
                <a:lnTo>
                  <a:pt x="3676454" y="311084"/>
                </a:lnTo>
                <a:lnTo>
                  <a:pt x="3167406" y="47134"/>
                </a:lnTo>
                <a:lnTo>
                  <a:pt x="2714920" y="0"/>
                </a:lnTo>
                <a:lnTo>
                  <a:pt x="2969443" y="113121"/>
                </a:lnTo>
                <a:lnTo>
                  <a:pt x="3026004" y="292231"/>
                </a:lnTo>
                <a:lnTo>
                  <a:pt x="2912882" y="433633"/>
                </a:lnTo>
                <a:lnTo>
                  <a:pt x="2620651" y="471340"/>
                </a:lnTo>
                <a:lnTo>
                  <a:pt x="2253006" y="575035"/>
                </a:lnTo>
                <a:lnTo>
                  <a:pt x="1036948" y="499620"/>
                </a:lnTo>
                <a:lnTo>
                  <a:pt x="650449" y="386499"/>
                </a:lnTo>
                <a:lnTo>
                  <a:pt x="537328" y="282804"/>
                </a:lnTo>
                <a:lnTo>
                  <a:pt x="584462" y="188536"/>
                </a:lnTo>
                <a:lnTo>
                  <a:pt x="612742" y="94268"/>
                </a:lnTo>
                <a:lnTo>
                  <a:pt x="744717" y="9426"/>
                </a:lnTo>
                <a:lnTo>
                  <a:pt x="480767" y="47134"/>
                </a:lnTo>
                <a:lnTo>
                  <a:pt x="0" y="292231"/>
                </a:lnTo>
                <a:close/>
              </a:path>
            </a:pathLst>
          </a:custGeom>
          <a:solidFill>
            <a:srgbClr val="00B050">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63" name="Ευθύγραμμο βέλος σύνδεσης 62">
            <a:extLst>
              <a:ext uri="{FF2B5EF4-FFF2-40B4-BE49-F238E27FC236}">
                <a16:creationId xmlns:a16="http://schemas.microsoft.com/office/drawing/2014/main" id="{DDC68FD5-9F7A-2488-AAB3-A8AD1E482F6A}"/>
              </a:ext>
            </a:extLst>
          </p:cNvPr>
          <p:cNvCxnSpPr/>
          <p:nvPr/>
        </p:nvCxnSpPr>
        <p:spPr>
          <a:xfrm flipH="1">
            <a:off x="4003702" y="1420293"/>
            <a:ext cx="1471616" cy="2710180"/>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Ευθύγραμμο βέλος σύνδεσης 1023">
            <a:extLst>
              <a:ext uri="{FF2B5EF4-FFF2-40B4-BE49-F238E27FC236}">
                <a16:creationId xmlns:a16="http://schemas.microsoft.com/office/drawing/2014/main" id="{DB76F21F-FBB2-6281-C466-5E36DCEA8444}"/>
              </a:ext>
            </a:extLst>
          </p:cNvPr>
          <p:cNvCxnSpPr>
            <a:cxnSpLocks/>
          </p:cNvCxnSpPr>
          <p:nvPr/>
        </p:nvCxnSpPr>
        <p:spPr>
          <a:xfrm flipH="1">
            <a:off x="3392510" y="1420293"/>
            <a:ext cx="2082808" cy="2710180"/>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Ευθύγραμμο βέλος σύνδεσης 1028">
            <a:extLst>
              <a:ext uri="{FF2B5EF4-FFF2-40B4-BE49-F238E27FC236}">
                <a16:creationId xmlns:a16="http://schemas.microsoft.com/office/drawing/2014/main" id="{9BE8E13D-665D-09D1-F299-BCAA3F91C251}"/>
              </a:ext>
            </a:extLst>
          </p:cNvPr>
          <p:cNvCxnSpPr>
            <a:cxnSpLocks/>
          </p:cNvCxnSpPr>
          <p:nvPr/>
        </p:nvCxnSpPr>
        <p:spPr>
          <a:xfrm flipH="1">
            <a:off x="2655440" y="1420293"/>
            <a:ext cx="2819878" cy="2554025"/>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Ευθύγραμμο βέλος σύνδεσης 1031">
            <a:extLst>
              <a:ext uri="{FF2B5EF4-FFF2-40B4-BE49-F238E27FC236}">
                <a16:creationId xmlns:a16="http://schemas.microsoft.com/office/drawing/2014/main" id="{3A758290-C60A-1542-739D-BC13F839226E}"/>
              </a:ext>
            </a:extLst>
          </p:cNvPr>
          <p:cNvCxnSpPr>
            <a:cxnSpLocks/>
          </p:cNvCxnSpPr>
          <p:nvPr/>
        </p:nvCxnSpPr>
        <p:spPr>
          <a:xfrm flipH="1">
            <a:off x="3098922" y="1420293"/>
            <a:ext cx="2376396" cy="1721064"/>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Ευθύγραμμο βέλος σύνδεσης 1034">
            <a:extLst>
              <a:ext uri="{FF2B5EF4-FFF2-40B4-BE49-F238E27FC236}">
                <a16:creationId xmlns:a16="http://schemas.microsoft.com/office/drawing/2014/main" id="{A95A7743-A0C9-4599-67B7-83DE906ADE02}"/>
              </a:ext>
            </a:extLst>
          </p:cNvPr>
          <p:cNvCxnSpPr>
            <a:cxnSpLocks/>
          </p:cNvCxnSpPr>
          <p:nvPr/>
        </p:nvCxnSpPr>
        <p:spPr>
          <a:xfrm flipH="1">
            <a:off x="3249582" y="1420293"/>
            <a:ext cx="2225736" cy="1408383"/>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Ευθύγραμμο βέλος σύνδεσης 1039">
            <a:extLst>
              <a:ext uri="{FF2B5EF4-FFF2-40B4-BE49-F238E27FC236}">
                <a16:creationId xmlns:a16="http://schemas.microsoft.com/office/drawing/2014/main" id="{158DA870-0A32-A8BD-F824-8C6D406041B9}"/>
              </a:ext>
            </a:extLst>
          </p:cNvPr>
          <p:cNvCxnSpPr>
            <a:cxnSpLocks/>
          </p:cNvCxnSpPr>
          <p:nvPr/>
        </p:nvCxnSpPr>
        <p:spPr>
          <a:xfrm flipH="1" flipV="1">
            <a:off x="4758110" y="4047921"/>
            <a:ext cx="1027092" cy="970907"/>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sp>
        <p:nvSpPr>
          <p:cNvPr id="1072" name="Βέλος: Επάνω 1071">
            <a:extLst>
              <a:ext uri="{FF2B5EF4-FFF2-40B4-BE49-F238E27FC236}">
                <a16:creationId xmlns:a16="http://schemas.microsoft.com/office/drawing/2014/main" id="{3FB1DFEF-BA22-E4F4-E3AB-1757C1FD6558}"/>
              </a:ext>
            </a:extLst>
          </p:cNvPr>
          <p:cNvSpPr/>
          <p:nvPr/>
        </p:nvSpPr>
        <p:spPr>
          <a:xfrm>
            <a:off x="653864" y="1144589"/>
            <a:ext cx="490873" cy="1684088"/>
          </a:xfrm>
          <a:prstGeom prst="up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73" name="Βέλος: Επάνω 1072">
            <a:extLst>
              <a:ext uri="{FF2B5EF4-FFF2-40B4-BE49-F238E27FC236}">
                <a16:creationId xmlns:a16="http://schemas.microsoft.com/office/drawing/2014/main" id="{D667BA84-C5B3-31C1-457B-C7B2338AF10E}"/>
              </a:ext>
            </a:extLst>
          </p:cNvPr>
          <p:cNvSpPr/>
          <p:nvPr/>
        </p:nvSpPr>
        <p:spPr>
          <a:xfrm flipV="1">
            <a:off x="653863" y="2829109"/>
            <a:ext cx="490873" cy="1568054"/>
          </a:xfrm>
          <a:prstGeom prst="up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75" name="Βέλος: Καμπύλο προς τα κάτω 1074">
            <a:extLst>
              <a:ext uri="{FF2B5EF4-FFF2-40B4-BE49-F238E27FC236}">
                <a16:creationId xmlns:a16="http://schemas.microsoft.com/office/drawing/2014/main" id="{39A231DC-7F18-13EB-32B5-650A435906A5}"/>
              </a:ext>
            </a:extLst>
          </p:cNvPr>
          <p:cNvSpPr/>
          <p:nvPr/>
        </p:nvSpPr>
        <p:spPr>
          <a:xfrm rot="5400000" flipV="1">
            <a:off x="2097489" y="2356165"/>
            <a:ext cx="906904" cy="1217299"/>
          </a:xfrm>
          <a:prstGeom prst="curvedDownArrow">
            <a:avLst/>
          </a:prstGeom>
          <a:pattFill prst="pct80">
            <a:fgClr>
              <a:srgbClr val="FFFF99"/>
            </a:fgClr>
            <a:bgClr>
              <a:srgbClr val="303A4E"/>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endParaRPr lang="el-GR" dirty="0"/>
          </a:p>
        </p:txBody>
      </p:sp>
      <p:sp>
        <p:nvSpPr>
          <p:cNvPr id="1076" name="Οβάλ 1075">
            <a:extLst>
              <a:ext uri="{FF2B5EF4-FFF2-40B4-BE49-F238E27FC236}">
                <a16:creationId xmlns:a16="http://schemas.microsoft.com/office/drawing/2014/main" id="{A28373A7-D3DD-9E59-B78F-6AB711B4DBA0}"/>
              </a:ext>
            </a:extLst>
          </p:cNvPr>
          <p:cNvSpPr/>
          <p:nvPr/>
        </p:nvSpPr>
        <p:spPr>
          <a:xfrm>
            <a:off x="11557262" y="494473"/>
            <a:ext cx="634737" cy="650115"/>
          </a:xfrm>
          <a:prstGeom prst="ellipse">
            <a:avLst/>
          </a:prstGeom>
          <a:noFill/>
          <a:ln w="76200">
            <a:solidFill>
              <a:srgbClr val="FFFF9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77" name="Οβάλ 1076">
            <a:extLst>
              <a:ext uri="{FF2B5EF4-FFF2-40B4-BE49-F238E27FC236}">
                <a16:creationId xmlns:a16="http://schemas.microsoft.com/office/drawing/2014/main" id="{ACBD2477-2011-1DE9-423C-2C099FDC3337}"/>
              </a:ext>
            </a:extLst>
          </p:cNvPr>
          <p:cNvSpPr/>
          <p:nvPr/>
        </p:nvSpPr>
        <p:spPr>
          <a:xfrm>
            <a:off x="10030120" y="1391183"/>
            <a:ext cx="599040" cy="654389"/>
          </a:xfrm>
          <a:prstGeom prst="ellipse">
            <a:avLst/>
          </a:prstGeom>
          <a:noFill/>
          <a:ln w="76200">
            <a:solidFill>
              <a:srgbClr val="FFFF9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079" name="Ευθύγραμμο βέλος σύνδεσης 1078">
            <a:extLst>
              <a:ext uri="{FF2B5EF4-FFF2-40B4-BE49-F238E27FC236}">
                <a16:creationId xmlns:a16="http://schemas.microsoft.com/office/drawing/2014/main" id="{E2E13943-E979-25AA-820B-D62C3A80A177}"/>
              </a:ext>
            </a:extLst>
          </p:cNvPr>
          <p:cNvCxnSpPr>
            <a:cxnSpLocks/>
          </p:cNvCxnSpPr>
          <p:nvPr/>
        </p:nvCxnSpPr>
        <p:spPr>
          <a:xfrm flipH="1">
            <a:off x="3231632" y="1025002"/>
            <a:ext cx="307125" cy="838576"/>
          </a:xfrm>
          <a:prstGeom prst="straightConnector1">
            <a:avLst/>
          </a:prstGeom>
          <a:ln w="57150">
            <a:solidFill>
              <a:srgbClr val="303A4E"/>
            </a:solidFill>
            <a:tailEnd type="triangle"/>
          </a:ln>
        </p:spPr>
        <p:style>
          <a:lnRef idx="1">
            <a:schemeClr val="accent1"/>
          </a:lnRef>
          <a:fillRef idx="0">
            <a:schemeClr val="accent1"/>
          </a:fillRef>
          <a:effectRef idx="0">
            <a:schemeClr val="accent1"/>
          </a:effectRef>
          <a:fontRef idx="minor">
            <a:schemeClr val="tx1"/>
          </a:fontRef>
        </p:style>
      </p:cxnSp>
      <p:pic>
        <p:nvPicPr>
          <p:cNvPr id="1210" name="Picture 8" descr="Αποτελέσματα εικόνων για miura folding pattern units">
            <a:extLst>
              <a:ext uri="{FF2B5EF4-FFF2-40B4-BE49-F238E27FC236}">
                <a16:creationId xmlns:a16="http://schemas.microsoft.com/office/drawing/2014/main" id="{32966159-070A-4B97-788F-F71EDC27C23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18747" y="4500590"/>
            <a:ext cx="2258815" cy="1237707"/>
          </a:xfrm>
          <a:prstGeom prst="rect">
            <a:avLst/>
          </a:prstGeom>
          <a:noFill/>
          <a:extLst>
            <a:ext uri="{909E8E84-426E-40DD-AFC4-6F175D3DCCD1}">
              <a14:hiddenFill xmlns:a14="http://schemas.microsoft.com/office/drawing/2010/main">
                <a:solidFill>
                  <a:srgbClr val="FFFFFF"/>
                </a:solidFill>
              </a14:hiddenFill>
            </a:ext>
          </a:extLst>
        </p:spPr>
      </p:pic>
      <p:pic>
        <p:nvPicPr>
          <p:cNvPr id="1211" name="Picture 10" descr="Αποτελέσματα εικόνων για yoshimura folding pattern units">
            <a:extLst>
              <a:ext uri="{FF2B5EF4-FFF2-40B4-BE49-F238E27FC236}">
                <a16:creationId xmlns:a16="http://schemas.microsoft.com/office/drawing/2014/main" id="{29E47618-1F9A-7A11-5FCB-3E20607E5E0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32882" y="810251"/>
            <a:ext cx="2376396" cy="1237706"/>
          </a:xfrm>
          <a:prstGeom prst="rect">
            <a:avLst/>
          </a:prstGeom>
          <a:solidFill>
            <a:srgbClr val="303A4E">
              <a:alpha val="56000"/>
            </a:srgbClr>
          </a:solidFill>
          <a:ln w="28575">
            <a:solidFill>
              <a:srgbClr val="FFFF99"/>
            </a:solidFill>
            <a:prstDash val="sysDot"/>
          </a:ln>
        </p:spPr>
      </p:pic>
      <p:pic>
        <p:nvPicPr>
          <p:cNvPr id="1246" name="Εικόνα 1245">
            <a:extLst>
              <a:ext uri="{FF2B5EF4-FFF2-40B4-BE49-F238E27FC236}">
                <a16:creationId xmlns:a16="http://schemas.microsoft.com/office/drawing/2014/main" id="{9030B83F-A141-5F06-A55C-C512EAC4D896}"/>
              </a:ext>
            </a:extLst>
          </p:cNvPr>
          <p:cNvPicPr>
            <a:picLocks noChangeAspect="1"/>
          </p:cNvPicPr>
          <p:nvPr/>
        </p:nvPicPr>
        <p:blipFill>
          <a:blip r:embed="rId30"/>
          <a:stretch>
            <a:fillRect/>
          </a:stretch>
        </p:blipFill>
        <p:spPr>
          <a:xfrm>
            <a:off x="3468677" y="189301"/>
            <a:ext cx="1836094" cy="976029"/>
          </a:xfrm>
          <a:prstGeom prst="rect">
            <a:avLst/>
          </a:prstGeom>
          <a:solidFill>
            <a:srgbClr val="303A4E">
              <a:alpha val="56000"/>
            </a:srgbClr>
          </a:solidFill>
          <a:ln w="28575">
            <a:solidFill>
              <a:srgbClr val="FFFF99"/>
            </a:solidFill>
            <a:prstDash val="sysDot"/>
          </a:ln>
        </p:spPr>
      </p:pic>
      <p:sp>
        <p:nvSpPr>
          <p:cNvPr id="1247" name="Βέλος: Διάσημα 1246">
            <a:extLst>
              <a:ext uri="{FF2B5EF4-FFF2-40B4-BE49-F238E27FC236}">
                <a16:creationId xmlns:a16="http://schemas.microsoft.com/office/drawing/2014/main" id="{38438459-513D-918E-1468-4DA9C9E1932C}"/>
              </a:ext>
            </a:extLst>
          </p:cNvPr>
          <p:cNvSpPr/>
          <p:nvPr/>
        </p:nvSpPr>
        <p:spPr>
          <a:xfrm>
            <a:off x="5718747" y="4515936"/>
            <a:ext cx="377253" cy="502892"/>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48" name="Βέλος: Διάσημα 1247">
            <a:extLst>
              <a:ext uri="{FF2B5EF4-FFF2-40B4-BE49-F238E27FC236}">
                <a16:creationId xmlns:a16="http://schemas.microsoft.com/office/drawing/2014/main" id="{82831C82-0E52-A17F-AE62-4CA32D316BA5}"/>
              </a:ext>
            </a:extLst>
          </p:cNvPr>
          <p:cNvSpPr/>
          <p:nvPr/>
        </p:nvSpPr>
        <p:spPr>
          <a:xfrm>
            <a:off x="6005951" y="4515936"/>
            <a:ext cx="377253" cy="502892"/>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49" name="Βέλος: Διάσημα 1248">
            <a:extLst>
              <a:ext uri="{FF2B5EF4-FFF2-40B4-BE49-F238E27FC236}">
                <a16:creationId xmlns:a16="http://schemas.microsoft.com/office/drawing/2014/main" id="{25D8B29F-A928-F853-883E-DDF0EF628C72}"/>
              </a:ext>
            </a:extLst>
          </p:cNvPr>
          <p:cNvSpPr/>
          <p:nvPr/>
        </p:nvSpPr>
        <p:spPr>
          <a:xfrm>
            <a:off x="6286269" y="4515936"/>
            <a:ext cx="377253" cy="502892"/>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0" name="Βέλος: Διάσημα 1249">
            <a:extLst>
              <a:ext uri="{FF2B5EF4-FFF2-40B4-BE49-F238E27FC236}">
                <a16:creationId xmlns:a16="http://schemas.microsoft.com/office/drawing/2014/main" id="{A8A72F87-66EB-EB2C-CAD8-23C8BE36827D}"/>
              </a:ext>
            </a:extLst>
          </p:cNvPr>
          <p:cNvSpPr/>
          <p:nvPr/>
        </p:nvSpPr>
        <p:spPr>
          <a:xfrm>
            <a:off x="6573473" y="4515936"/>
            <a:ext cx="377253" cy="502892"/>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1" name="Βέλος: Διάσημα 1250">
            <a:extLst>
              <a:ext uri="{FF2B5EF4-FFF2-40B4-BE49-F238E27FC236}">
                <a16:creationId xmlns:a16="http://schemas.microsoft.com/office/drawing/2014/main" id="{021A7CE9-49D8-4D86-CEEC-0A6225363F5C}"/>
              </a:ext>
            </a:extLst>
          </p:cNvPr>
          <p:cNvSpPr/>
          <p:nvPr/>
        </p:nvSpPr>
        <p:spPr>
          <a:xfrm>
            <a:off x="5717105" y="4997685"/>
            <a:ext cx="377253" cy="481749"/>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2" name="Βέλος: Διάσημα 1251">
            <a:extLst>
              <a:ext uri="{FF2B5EF4-FFF2-40B4-BE49-F238E27FC236}">
                <a16:creationId xmlns:a16="http://schemas.microsoft.com/office/drawing/2014/main" id="{21B8211F-418A-7038-9583-8F9E3C748945}"/>
              </a:ext>
            </a:extLst>
          </p:cNvPr>
          <p:cNvSpPr/>
          <p:nvPr/>
        </p:nvSpPr>
        <p:spPr>
          <a:xfrm>
            <a:off x="6004309" y="4997685"/>
            <a:ext cx="377253" cy="481749"/>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3" name="Βέλος: Διάσημα 1252">
            <a:extLst>
              <a:ext uri="{FF2B5EF4-FFF2-40B4-BE49-F238E27FC236}">
                <a16:creationId xmlns:a16="http://schemas.microsoft.com/office/drawing/2014/main" id="{28926C9E-41D6-C2F4-FDC6-C32C9C8BDE41}"/>
              </a:ext>
            </a:extLst>
          </p:cNvPr>
          <p:cNvSpPr/>
          <p:nvPr/>
        </p:nvSpPr>
        <p:spPr>
          <a:xfrm>
            <a:off x="6284627" y="4997685"/>
            <a:ext cx="377253" cy="481749"/>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4" name="Βέλος: Διάσημα 1253">
            <a:extLst>
              <a:ext uri="{FF2B5EF4-FFF2-40B4-BE49-F238E27FC236}">
                <a16:creationId xmlns:a16="http://schemas.microsoft.com/office/drawing/2014/main" id="{A29E1AD5-DF53-69EF-3334-ADEFBFD6DCD1}"/>
              </a:ext>
            </a:extLst>
          </p:cNvPr>
          <p:cNvSpPr/>
          <p:nvPr/>
        </p:nvSpPr>
        <p:spPr>
          <a:xfrm>
            <a:off x="6571831" y="4997685"/>
            <a:ext cx="377253" cy="481749"/>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59" name="Παραλληλόγραμμο 1258">
            <a:extLst>
              <a:ext uri="{FF2B5EF4-FFF2-40B4-BE49-F238E27FC236}">
                <a16:creationId xmlns:a16="http://schemas.microsoft.com/office/drawing/2014/main" id="{241A466C-1C93-8CE6-2FE4-467FF8CB1DEF}"/>
              </a:ext>
            </a:extLst>
          </p:cNvPr>
          <p:cNvSpPr/>
          <p:nvPr/>
        </p:nvSpPr>
        <p:spPr>
          <a:xfrm flipH="1">
            <a:off x="5729880" y="5479435"/>
            <a:ext cx="364478" cy="239376"/>
          </a:xfrm>
          <a:prstGeom prst="parallelogram">
            <a:avLst>
              <a:gd name="adj" fmla="val 32359"/>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0" name="Παραλληλόγραμμο 1259">
            <a:extLst>
              <a:ext uri="{FF2B5EF4-FFF2-40B4-BE49-F238E27FC236}">
                <a16:creationId xmlns:a16="http://schemas.microsoft.com/office/drawing/2014/main" id="{0AB7F0A5-0805-F470-64D2-F34188BA3138}"/>
              </a:ext>
            </a:extLst>
          </p:cNvPr>
          <p:cNvSpPr/>
          <p:nvPr/>
        </p:nvSpPr>
        <p:spPr>
          <a:xfrm flipH="1">
            <a:off x="6015442" y="5479434"/>
            <a:ext cx="364478" cy="239376"/>
          </a:xfrm>
          <a:prstGeom prst="parallelogram">
            <a:avLst>
              <a:gd name="adj" fmla="val 32359"/>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2" name="Παραλληλόγραμμο 1261">
            <a:extLst>
              <a:ext uri="{FF2B5EF4-FFF2-40B4-BE49-F238E27FC236}">
                <a16:creationId xmlns:a16="http://schemas.microsoft.com/office/drawing/2014/main" id="{4A98A519-4F90-3118-D5E8-5F46DFA596C7}"/>
              </a:ext>
            </a:extLst>
          </p:cNvPr>
          <p:cNvSpPr/>
          <p:nvPr/>
        </p:nvSpPr>
        <p:spPr>
          <a:xfrm flipH="1">
            <a:off x="6299044" y="5479433"/>
            <a:ext cx="364478" cy="239376"/>
          </a:xfrm>
          <a:prstGeom prst="parallelogram">
            <a:avLst>
              <a:gd name="adj" fmla="val 32359"/>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3" name="Παραλληλόγραμμο 1262">
            <a:extLst>
              <a:ext uri="{FF2B5EF4-FFF2-40B4-BE49-F238E27FC236}">
                <a16:creationId xmlns:a16="http://schemas.microsoft.com/office/drawing/2014/main" id="{2C7236F8-DDD2-CDD8-F142-E32770CB0BF3}"/>
              </a:ext>
            </a:extLst>
          </p:cNvPr>
          <p:cNvSpPr/>
          <p:nvPr/>
        </p:nvSpPr>
        <p:spPr>
          <a:xfrm flipH="1">
            <a:off x="6584606" y="5479432"/>
            <a:ext cx="364478" cy="239376"/>
          </a:xfrm>
          <a:prstGeom prst="parallelogram">
            <a:avLst>
              <a:gd name="adj" fmla="val 32359"/>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4" name="Διάγραμμα ροής: Ταξινόμηση 1263">
            <a:extLst>
              <a:ext uri="{FF2B5EF4-FFF2-40B4-BE49-F238E27FC236}">
                <a16:creationId xmlns:a16="http://schemas.microsoft.com/office/drawing/2014/main" id="{3E24F164-A9F3-82ED-5188-BE05B27A90A6}"/>
              </a:ext>
            </a:extLst>
          </p:cNvPr>
          <p:cNvSpPr/>
          <p:nvPr/>
        </p:nvSpPr>
        <p:spPr>
          <a:xfrm rot="16200000">
            <a:off x="6028313" y="1566368"/>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5" name="Διάγραμμα ροής: Ταξινόμηση 1264">
            <a:extLst>
              <a:ext uri="{FF2B5EF4-FFF2-40B4-BE49-F238E27FC236}">
                <a16:creationId xmlns:a16="http://schemas.microsoft.com/office/drawing/2014/main" id="{9B1FAE24-D011-A51B-41C1-824F7FF02D80}"/>
              </a:ext>
            </a:extLst>
          </p:cNvPr>
          <p:cNvSpPr/>
          <p:nvPr/>
        </p:nvSpPr>
        <p:spPr>
          <a:xfrm rot="16200000">
            <a:off x="6521590" y="1562099"/>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6" name="Διάγραμμα ροής: Ταξινόμηση 1265">
            <a:extLst>
              <a:ext uri="{FF2B5EF4-FFF2-40B4-BE49-F238E27FC236}">
                <a16:creationId xmlns:a16="http://schemas.microsoft.com/office/drawing/2014/main" id="{064CE366-504B-3802-5C2A-AE06FBC6C845}"/>
              </a:ext>
            </a:extLst>
          </p:cNvPr>
          <p:cNvSpPr/>
          <p:nvPr/>
        </p:nvSpPr>
        <p:spPr>
          <a:xfrm rot="16200000">
            <a:off x="5542655" y="1566368"/>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7" name="Διάγραμμα ροής: Ταξινόμηση 1266">
            <a:extLst>
              <a:ext uri="{FF2B5EF4-FFF2-40B4-BE49-F238E27FC236}">
                <a16:creationId xmlns:a16="http://schemas.microsoft.com/office/drawing/2014/main" id="{87091CCF-2189-32E6-90D4-55A3B7C70F16}"/>
              </a:ext>
            </a:extLst>
          </p:cNvPr>
          <p:cNvSpPr/>
          <p:nvPr/>
        </p:nvSpPr>
        <p:spPr>
          <a:xfrm rot="16200000">
            <a:off x="6029065" y="1288045"/>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8" name="Διάγραμμα ροής: Ταξινόμηση 1267">
            <a:extLst>
              <a:ext uri="{FF2B5EF4-FFF2-40B4-BE49-F238E27FC236}">
                <a16:creationId xmlns:a16="http://schemas.microsoft.com/office/drawing/2014/main" id="{C054AE6A-06D2-CE70-6C3F-3CC9E08DCD39}"/>
              </a:ext>
            </a:extLst>
          </p:cNvPr>
          <p:cNvSpPr/>
          <p:nvPr/>
        </p:nvSpPr>
        <p:spPr>
          <a:xfrm rot="16200000">
            <a:off x="6522342" y="1283776"/>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69" name="Διάγραμμα ροής: Ταξινόμηση 1268">
            <a:extLst>
              <a:ext uri="{FF2B5EF4-FFF2-40B4-BE49-F238E27FC236}">
                <a16:creationId xmlns:a16="http://schemas.microsoft.com/office/drawing/2014/main" id="{CCDA15DD-3480-658F-7DF8-2DC4C60A9221}"/>
              </a:ext>
            </a:extLst>
          </p:cNvPr>
          <p:cNvSpPr/>
          <p:nvPr/>
        </p:nvSpPr>
        <p:spPr>
          <a:xfrm rot="16200000">
            <a:off x="5543407" y="1288045"/>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70" name="Διάγραμμα ροής: Ταξινόμηση 1269">
            <a:extLst>
              <a:ext uri="{FF2B5EF4-FFF2-40B4-BE49-F238E27FC236}">
                <a16:creationId xmlns:a16="http://schemas.microsoft.com/office/drawing/2014/main" id="{569BE2A6-EF7F-FE89-3A41-E4DF6C233AA9}"/>
              </a:ext>
            </a:extLst>
          </p:cNvPr>
          <p:cNvSpPr/>
          <p:nvPr/>
        </p:nvSpPr>
        <p:spPr>
          <a:xfrm rot="16200000">
            <a:off x="6025492" y="1008666"/>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71" name="Διάγραμμα ροής: Ταξινόμηση 1270">
            <a:extLst>
              <a:ext uri="{FF2B5EF4-FFF2-40B4-BE49-F238E27FC236}">
                <a16:creationId xmlns:a16="http://schemas.microsoft.com/office/drawing/2014/main" id="{3FFE1BA4-F968-014D-86C1-56490A0C2A35}"/>
              </a:ext>
            </a:extLst>
          </p:cNvPr>
          <p:cNvSpPr/>
          <p:nvPr/>
        </p:nvSpPr>
        <p:spPr>
          <a:xfrm rot="16200000">
            <a:off x="6518769" y="1004397"/>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72" name="Διάγραμμα ροής: Ταξινόμηση 1271">
            <a:extLst>
              <a:ext uri="{FF2B5EF4-FFF2-40B4-BE49-F238E27FC236}">
                <a16:creationId xmlns:a16="http://schemas.microsoft.com/office/drawing/2014/main" id="{DE365C37-EA85-7D85-4164-EB283AA1C52C}"/>
              </a:ext>
            </a:extLst>
          </p:cNvPr>
          <p:cNvSpPr/>
          <p:nvPr/>
        </p:nvSpPr>
        <p:spPr>
          <a:xfrm rot="16200000">
            <a:off x="5539834" y="1008666"/>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73" name="Διάγραμμα ροής: Ταξινόμηση 1272">
            <a:extLst>
              <a:ext uri="{FF2B5EF4-FFF2-40B4-BE49-F238E27FC236}">
                <a16:creationId xmlns:a16="http://schemas.microsoft.com/office/drawing/2014/main" id="{D2C47DB6-D2DC-78A5-A789-901580C3BAAA}"/>
              </a:ext>
            </a:extLst>
          </p:cNvPr>
          <p:cNvSpPr/>
          <p:nvPr/>
        </p:nvSpPr>
        <p:spPr>
          <a:xfrm rot="16200000">
            <a:off x="6026244" y="730343"/>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74" name="Διάγραμμα ροής: Ταξινόμηση 1273">
            <a:extLst>
              <a:ext uri="{FF2B5EF4-FFF2-40B4-BE49-F238E27FC236}">
                <a16:creationId xmlns:a16="http://schemas.microsoft.com/office/drawing/2014/main" id="{766C9697-4182-AF2C-E081-21723479703E}"/>
              </a:ext>
            </a:extLst>
          </p:cNvPr>
          <p:cNvSpPr/>
          <p:nvPr/>
        </p:nvSpPr>
        <p:spPr>
          <a:xfrm rot="16200000">
            <a:off x="6519521" y="726074"/>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75" name="Διάγραμμα ροής: Ταξινόμηση 1274">
            <a:extLst>
              <a:ext uri="{FF2B5EF4-FFF2-40B4-BE49-F238E27FC236}">
                <a16:creationId xmlns:a16="http://schemas.microsoft.com/office/drawing/2014/main" id="{65C5B149-FD9D-E755-A804-DF74AC5C197D}"/>
              </a:ext>
            </a:extLst>
          </p:cNvPr>
          <p:cNvSpPr/>
          <p:nvPr/>
        </p:nvSpPr>
        <p:spPr>
          <a:xfrm rot="16200000">
            <a:off x="5540586" y="730343"/>
            <a:ext cx="287727" cy="485657"/>
          </a:xfrm>
          <a:prstGeom prst="flowChartSort">
            <a:avLst/>
          </a:prstGeom>
          <a:solidFill>
            <a:srgbClr val="FFFFCC">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81" name="Διάγραμμα ροής: Ταξινόμηση 1280">
            <a:extLst>
              <a:ext uri="{FF2B5EF4-FFF2-40B4-BE49-F238E27FC236}">
                <a16:creationId xmlns:a16="http://schemas.microsoft.com/office/drawing/2014/main" id="{CA336D43-3F6C-EB9A-7F24-196B174939F9}"/>
              </a:ext>
            </a:extLst>
          </p:cNvPr>
          <p:cNvSpPr/>
          <p:nvPr/>
        </p:nvSpPr>
        <p:spPr>
          <a:xfrm rot="16200000">
            <a:off x="6272645" y="1419898"/>
            <a:ext cx="287727" cy="485657"/>
          </a:xfrm>
          <a:prstGeom prst="flowChartSort">
            <a:avLst/>
          </a:prstGeom>
          <a:solidFill>
            <a:schemeClr val="accent1">
              <a:alpha val="47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82" name="Διάγραμμα ροής: Ταξινόμηση 1281">
            <a:extLst>
              <a:ext uri="{FF2B5EF4-FFF2-40B4-BE49-F238E27FC236}">
                <a16:creationId xmlns:a16="http://schemas.microsoft.com/office/drawing/2014/main" id="{48A439B8-5541-9C4F-CCED-C8304E999B18}"/>
              </a:ext>
            </a:extLst>
          </p:cNvPr>
          <p:cNvSpPr/>
          <p:nvPr/>
        </p:nvSpPr>
        <p:spPr>
          <a:xfrm rot="16200000">
            <a:off x="5786987" y="1419898"/>
            <a:ext cx="287727" cy="485657"/>
          </a:xfrm>
          <a:prstGeom prst="flowChartSort">
            <a:avLst/>
          </a:prstGeom>
          <a:solidFill>
            <a:schemeClr val="accent1">
              <a:alpha val="47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83" name="Διάγραμμα ροής: Ταξινόμηση 1282">
            <a:extLst>
              <a:ext uri="{FF2B5EF4-FFF2-40B4-BE49-F238E27FC236}">
                <a16:creationId xmlns:a16="http://schemas.microsoft.com/office/drawing/2014/main" id="{37FB212E-33B8-313F-99D7-2D89DEA925E8}"/>
              </a:ext>
            </a:extLst>
          </p:cNvPr>
          <p:cNvSpPr/>
          <p:nvPr/>
        </p:nvSpPr>
        <p:spPr>
          <a:xfrm rot="16200000">
            <a:off x="6269072" y="1140519"/>
            <a:ext cx="287727" cy="485657"/>
          </a:xfrm>
          <a:prstGeom prst="flowChartSort">
            <a:avLst/>
          </a:prstGeom>
          <a:solidFill>
            <a:schemeClr val="accent1">
              <a:alpha val="47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84" name="Διάγραμμα ροής: Ταξινόμηση 1283">
            <a:extLst>
              <a:ext uri="{FF2B5EF4-FFF2-40B4-BE49-F238E27FC236}">
                <a16:creationId xmlns:a16="http://schemas.microsoft.com/office/drawing/2014/main" id="{09729A8E-B1D7-F979-ABBF-AD7C82A8FE7C}"/>
              </a:ext>
            </a:extLst>
          </p:cNvPr>
          <p:cNvSpPr/>
          <p:nvPr/>
        </p:nvSpPr>
        <p:spPr>
          <a:xfrm rot="16200000">
            <a:off x="5783414" y="1140519"/>
            <a:ext cx="287727" cy="485657"/>
          </a:xfrm>
          <a:prstGeom prst="flowChartSort">
            <a:avLst/>
          </a:prstGeom>
          <a:solidFill>
            <a:schemeClr val="accent1">
              <a:alpha val="47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85" name="Διάγραμμα ροής: Ταξινόμηση 1284">
            <a:extLst>
              <a:ext uri="{FF2B5EF4-FFF2-40B4-BE49-F238E27FC236}">
                <a16:creationId xmlns:a16="http://schemas.microsoft.com/office/drawing/2014/main" id="{2709C3C2-C27E-AEA0-EE04-96658DFDC719}"/>
              </a:ext>
            </a:extLst>
          </p:cNvPr>
          <p:cNvSpPr/>
          <p:nvPr/>
        </p:nvSpPr>
        <p:spPr>
          <a:xfrm rot="16200000">
            <a:off x="6269072" y="876223"/>
            <a:ext cx="287727" cy="485657"/>
          </a:xfrm>
          <a:prstGeom prst="flowChartSort">
            <a:avLst/>
          </a:prstGeom>
          <a:solidFill>
            <a:schemeClr val="accent1">
              <a:alpha val="47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86" name="Διάγραμμα ροής: Ταξινόμηση 1285">
            <a:extLst>
              <a:ext uri="{FF2B5EF4-FFF2-40B4-BE49-F238E27FC236}">
                <a16:creationId xmlns:a16="http://schemas.microsoft.com/office/drawing/2014/main" id="{B9E1026B-7115-5BF0-8BA3-32128DD7F42C}"/>
              </a:ext>
            </a:extLst>
          </p:cNvPr>
          <p:cNvSpPr/>
          <p:nvPr/>
        </p:nvSpPr>
        <p:spPr>
          <a:xfrm rot="16200000">
            <a:off x="5783414" y="876223"/>
            <a:ext cx="287727" cy="485657"/>
          </a:xfrm>
          <a:prstGeom prst="flowChartSort">
            <a:avLst/>
          </a:prstGeom>
          <a:solidFill>
            <a:schemeClr val="accent1">
              <a:alpha val="47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87" name="Ισοσκελές τρίγωνο 1286">
            <a:extLst>
              <a:ext uri="{FF2B5EF4-FFF2-40B4-BE49-F238E27FC236}">
                <a16:creationId xmlns:a16="http://schemas.microsoft.com/office/drawing/2014/main" id="{33F4832B-91CE-A191-E7A7-2B3A1609A6AC}"/>
              </a:ext>
            </a:extLst>
          </p:cNvPr>
          <p:cNvSpPr/>
          <p:nvPr/>
        </p:nvSpPr>
        <p:spPr>
          <a:xfrm>
            <a:off x="5717105" y="1817343"/>
            <a:ext cx="432198" cy="128811"/>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0" name="Ισοσκελές τρίγωνο 1289">
            <a:extLst>
              <a:ext uri="{FF2B5EF4-FFF2-40B4-BE49-F238E27FC236}">
                <a16:creationId xmlns:a16="http://schemas.microsoft.com/office/drawing/2014/main" id="{A3763A18-46CF-A101-F72D-7047A7168BEB}"/>
              </a:ext>
            </a:extLst>
          </p:cNvPr>
          <p:cNvSpPr/>
          <p:nvPr/>
        </p:nvSpPr>
        <p:spPr>
          <a:xfrm>
            <a:off x="6193940" y="1813997"/>
            <a:ext cx="451727" cy="134794"/>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1" name="Ισοσκελές τρίγωνο 1290">
            <a:extLst>
              <a:ext uri="{FF2B5EF4-FFF2-40B4-BE49-F238E27FC236}">
                <a16:creationId xmlns:a16="http://schemas.microsoft.com/office/drawing/2014/main" id="{757DC8A3-C53A-B0B2-F801-CA99EE67754D}"/>
              </a:ext>
            </a:extLst>
          </p:cNvPr>
          <p:cNvSpPr/>
          <p:nvPr/>
        </p:nvSpPr>
        <p:spPr>
          <a:xfrm flipV="1">
            <a:off x="5710989" y="834989"/>
            <a:ext cx="421937" cy="120367"/>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2" name="Ισοσκελές τρίγωνο 1291">
            <a:extLst>
              <a:ext uri="{FF2B5EF4-FFF2-40B4-BE49-F238E27FC236}">
                <a16:creationId xmlns:a16="http://schemas.microsoft.com/office/drawing/2014/main" id="{3C447FF2-1641-C52F-AD76-4533A0E05622}"/>
              </a:ext>
            </a:extLst>
          </p:cNvPr>
          <p:cNvSpPr/>
          <p:nvPr/>
        </p:nvSpPr>
        <p:spPr>
          <a:xfrm flipV="1">
            <a:off x="6186320" y="827780"/>
            <a:ext cx="451727" cy="134794"/>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3" name="Ισοσκελές τρίγωνο 1292">
            <a:extLst>
              <a:ext uri="{FF2B5EF4-FFF2-40B4-BE49-F238E27FC236}">
                <a16:creationId xmlns:a16="http://schemas.microsoft.com/office/drawing/2014/main" id="{F44C6CB3-0140-BE48-2ACC-CBDC0FF9697A}"/>
              </a:ext>
            </a:extLst>
          </p:cNvPr>
          <p:cNvSpPr/>
          <p:nvPr/>
        </p:nvSpPr>
        <p:spPr>
          <a:xfrm rot="16200000" flipV="1">
            <a:off x="5419334" y="1011363"/>
            <a:ext cx="261071" cy="215158"/>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4" name="Ισοσκελές τρίγωνο 1293">
            <a:extLst>
              <a:ext uri="{FF2B5EF4-FFF2-40B4-BE49-F238E27FC236}">
                <a16:creationId xmlns:a16="http://schemas.microsoft.com/office/drawing/2014/main" id="{CF1EDEC6-AD93-2731-B1B0-1EEDA4D772CB}"/>
              </a:ext>
            </a:extLst>
          </p:cNvPr>
          <p:cNvSpPr/>
          <p:nvPr/>
        </p:nvSpPr>
        <p:spPr>
          <a:xfrm rot="16200000" flipV="1">
            <a:off x="5423259" y="1281060"/>
            <a:ext cx="261071" cy="215158"/>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5" name="Ισοσκελές τρίγωνο 1294">
            <a:extLst>
              <a:ext uri="{FF2B5EF4-FFF2-40B4-BE49-F238E27FC236}">
                <a16:creationId xmlns:a16="http://schemas.microsoft.com/office/drawing/2014/main" id="{8C5B93FA-7357-6A19-DDCB-0BD02CABDB65}"/>
              </a:ext>
            </a:extLst>
          </p:cNvPr>
          <p:cNvSpPr/>
          <p:nvPr/>
        </p:nvSpPr>
        <p:spPr>
          <a:xfrm rot="16200000" flipV="1">
            <a:off x="5427691" y="1564472"/>
            <a:ext cx="261071" cy="215158"/>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6" name="Ισοσκελές τρίγωνο 1295">
            <a:extLst>
              <a:ext uri="{FF2B5EF4-FFF2-40B4-BE49-F238E27FC236}">
                <a16:creationId xmlns:a16="http://schemas.microsoft.com/office/drawing/2014/main" id="{DEFCBB2C-9DC8-969C-87DD-4C154D70BDC0}"/>
              </a:ext>
            </a:extLst>
          </p:cNvPr>
          <p:cNvSpPr/>
          <p:nvPr/>
        </p:nvSpPr>
        <p:spPr>
          <a:xfrm rot="5400000" flipH="1" flipV="1">
            <a:off x="6667347" y="1001369"/>
            <a:ext cx="261071" cy="215158"/>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7" name="Ισοσκελές τρίγωνο 1296">
            <a:extLst>
              <a:ext uri="{FF2B5EF4-FFF2-40B4-BE49-F238E27FC236}">
                <a16:creationId xmlns:a16="http://schemas.microsoft.com/office/drawing/2014/main" id="{DB7AE464-8DC1-EDB4-9C0A-9C112A065CC3}"/>
              </a:ext>
            </a:extLst>
          </p:cNvPr>
          <p:cNvSpPr/>
          <p:nvPr/>
        </p:nvSpPr>
        <p:spPr>
          <a:xfrm rot="5400000" flipH="1" flipV="1">
            <a:off x="6662257" y="1280081"/>
            <a:ext cx="279101" cy="215158"/>
          </a:xfrm>
          <a:prstGeom prst="triangle">
            <a:avLst>
              <a:gd name="adj" fmla="val 50475"/>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8" name="Ισοσκελές τρίγωνο 1297">
            <a:extLst>
              <a:ext uri="{FF2B5EF4-FFF2-40B4-BE49-F238E27FC236}">
                <a16:creationId xmlns:a16="http://schemas.microsoft.com/office/drawing/2014/main" id="{12C2BB96-34D4-6B14-FA3C-3FB473396E66}"/>
              </a:ext>
            </a:extLst>
          </p:cNvPr>
          <p:cNvSpPr/>
          <p:nvPr/>
        </p:nvSpPr>
        <p:spPr>
          <a:xfrm rot="5400000" flipH="1" flipV="1">
            <a:off x="6662510" y="1559316"/>
            <a:ext cx="279103" cy="223514"/>
          </a:xfrm>
          <a:prstGeom prst="triangle">
            <a:avLst>
              <a:gd name="adj" fmla="val 50474"/>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299" name="Ορθογώνιο τρίγωνο 1298">
            <a:extLst>
              <a:ext uri="{FF2B5EF4-FFF2-40B4-BE49-F238E27FC236}">
                <a16:creationId xmlns:a16="http://schemas.microsoft.com/office/drawing/2014/main" id="{5AE50FD8-EC1A-652A-1F8A-6C39CB14D461}"/>
              </a:ext>
            </a:extLst>
          </p:cNvPr>
          <p:cNvSpPr/>
          <p:nvPr/>
        </p:nvSpPr>
        <p:spPr>
          <a:xfrm>
            <a:off x="5446563" y="1828617"/>
            <a:ext cx="223325" cy="114709"/>
          </a:xfrm>
          <a:prstGeom prst="rtTriangle">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300" name="Ορθογώνιο τρίγωνο 1299">
            <a:extLst>
              <a:ext uri="{FF2B5EF4-FFF2-40B4-BE49-F238E27FC236}">
                <a16:creationId xmlns:a16="http://schemas.microsoft.com/office/drawing/2014/main" id="{CA593CB8-68E8-2928-FB79-899B521B8238}"/>
              </a:ext>
            </a:extLst>
          </p:cNvPr>
          <p:cNvSpPr/>
          <p:nvPr/>
        </p:nvSpPr>
        <p:spPr>
          <a:xfrm rot="10800000">
            <a:off x="6682136" y="823128"/>
            <a:ext cx="223325" cy="134792"/>
          </a:xfrm>
          <a:prstGeom prst="rtTriangle">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301" name="Ορθογώνιο τρίγωνο 1300">
            <a:extLst>
              <a:ext uri="{FF2B5EF4-FFF2-40B4-BE49-F238E27FC236}">
                <a16:creationId xmlns:a16="http://schemas.microsoft.com/office/drawing/2014/main" id="{4B1221FF-2D8D-6FDB-63E5-58F7971DF3B8}"/>
              </a:ext>
            </a:extLst>
          </p:cNvPr>
          <p:cNvSpPr/>
          <p:nvPr/>
        </p:nvSpPr>
        <p:spPr>
          <a:xfrm rot="10800000" flipV="1">
            <a:off x="6679596" y="1817343"/>
            <a:ext cx="236305" cy="122825"/>
          </a:xfrm>
          <a:prstGeom prst="rtTriangle">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302" name="Ορθογώνιο τρίγωνο 1301">
            <a:extLst>
              <a:ext uri="{FF2B5EF4-FFF2-40B4-BE49-F238E27FC236}">
                <a16:creationId xmlns:a16="http://schemas.microsoft.com/office/drawing/2014/main" id="{2759C164-41A7-7891-F5A0-F580F60BDB95}"/>
              </a:ext>
            </a:extLst>
          </p:cNvPr>
          <p:cNvSpPr/>
          <p:nvPr/>
        </p:nvSpPr>
        <p:spPr>
          <a:xfrm rot="10800000" flipH="1">
            <a:off x="5440244" y="822596"/>
            <a:ext cx="235961" cy="151782"/>
          </a:xfrm>
          <a:prstGeom prst="rtTriangle">
            <a:avLst/>
          </a:prstGeom>
          <a:solidFill>
            <a:schemeClr val="accent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l-GR"/>
          </a:p>
        </p:txBody>
      </p:sp>
      <p:sp>
        <p:nvSpPr>
          <p:cNvPr id="1314" name="Ορθογώνιο 1313">
            <a:extLst>
              <a:ext uri="{FF2B5EF4-FFF2-40B4-BE49-F238E27FC236}">
                <a16:creationId xmlns:a16="http://schemas.microsoft.com/office/drawing/2014/main" id="{49557736-625A-FC79-00D7-D766EF40FAB8}"/>
              </a:ext>
            </a:extLst>
          </p:cNvPr>
          <p:cNvSpPr/>
          <p:nvPr/>
        </p:nvSpPr>
        <p:spPr>
          <a:xfrm>
            <a:off x="3468342" y="208564"/>
            <a:ext cx="337513" cy="955287"/>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5" name="Ορθογώνιο 1314">
            <a:extLst>
              <a:ext uri="{FF2B5EF4-FFF2-40B4-BE49-F238E27FC236}">
                <a16:creationId xmlns:a16="http://schemas.microsoft.com/office/drawing/2014/main" id="{CB6F79BB-AF64-9D41-EEA0-B240889F757E}"/>
              </a:ext>
            </a:extLst>
          </p:cNvPr>
          <p:cNvSpPr/>
          <p:nvPr/>
        </p:nvSpPr>
        <p:spPr>
          <a:xfrm>
            <a:off x="3820685" y="193873"/>
            <a:ext cx="356080" cy="974750"/>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6" name="Ορθογώνιο 1315">
            <a:extLst>
              <a:ext uri="{FF2B5EF4-FFF2-40B4-BE49-F238E27FC236}">
                <a16:creationId xmlns:a16="http://schemas.microsoft.com/office/drawing/2014/main" id="{0FED30AB-A568-FC40-369A-79960F7F7221}"/>
              </a:ext>
            </a:extLst>
          </p:cNvPr>
          <p:cNvSpPr/>
          <p:nvPr/>
        </p:nvSpPr>
        <p:spPr>
          <a:xfrm>
            <a:off x="4171000" y="213439"/>
            <a:ext cx="387330" cy="955287"/>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7" name="Ορθογώνιο 1316">
            <a:extLst>
              <a:ext uri="{FF2B5EF4-FFF2-40B4-BE49-F238E27FC236}">
                <a16:creationId xmlns:a16="http://schemas.microsoft.com/office/drawing/2014/main" id="{EAA4E2A1-A577-66A4-6CA4-4A4F83B69B9B}"/>
              </a:ext>
            </a:extLst>
          </p:cNvPr>
          <p:cNvSpPr/>
          <p:nvPr/>
        </p:nvSpPr>
        <p:spPr>
          <a:xfrm>
            <a:off x="4566934" y="189301"/>
            <a:ext cx="359061" cy="986103"/>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8" name="Ορθογώνιο 1317">
            <a:extLst>
              <a:ext uri="{FF2B5EF4-FFF2-40B4-BE49-F238E27FC236}">
                <a16:creationId xmlns:a16="http://schemas.microsoft.com/office/drawing/2014/main" id="{EB8D2877-AC1E-E607-711D-2DA343944693}"/>
              </a:ext>
            </a:extLst>
          </p:cNvPr>
          <p:cNvSpPr/>
          <p:nvPr/>
        </p:nvSpPr>
        <p:spPr>
          <a:xfrm>
            <a:off x="4933834" y="189301"/>
            <a:ext cx="370602" cy="990367"/>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19" name="Ορθογώνιο 1318">
            <a:extLst>
              <a:ext uri="{FF2B5EF4-FFF2-40B4-BE49-F238E27FC236}">
                <a16:creationId xmlns:a16="http://schemas.microsoft.com/office/drawing/2014/main" id="{40EF80BB-2A5A-4E7D-5F72-745FA250E6B1}"/>
              </a:ext>
            </a:extLst>
          </p:cNvPr>
          <p:cNvSpPr/>
          <p:nvPr/>
        </p:nvSpPr>
        <p:spPr>
          <a:xfrm>
            <a:off x="5434893" y="817843"/>
            <a:ext cx="484906" cy="302552"/>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0" name="Ορθογώνιο 1319">
            <a:extLst>
              <a:ext uri="{FF2B5EF4-FFF2-40B4-BE49-F238E27FC236}">
                <a16:creationId xmlns:a16="http://schemas.microsoft.com/office/drawing/2014/main" id="{B91439D3-568C-5FEF-94A5-A484C68FD7AA}"/>
              </a:ext>
            </a:extLst>
          </p:cNvPr>
          <p:cNvSpPr/>
          <p:nvPr/>
        </p:nvSpPr>
        <p:spPr>
          <a:xfrm>
            <a:off x="5923089" y="816715"/>
            <a:ext cx="484906" cy="302552"/>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1" name="Ορθογώνιο 1320">
            <a:extLst>
              <a:ext uri="{FF2B5EF4-FFF2-40B4-BE49-F238E27FC236}">
                <a16:creationId xmlns:a16="http://schemas.microsoft.com/office/drawing/2014/main" id="{15FF818D-0E69-F1DA-A2F6-72CB5015A5FC}"/>
              </a:ext>
            </a:extLst>
          </p:cNvPr>
          <p:cNvSpPr/>
          <p:nvPr/>
        </p:nvSpPr>
        <p:spPr>
          <a:xfrm>
            <a:off x="6416649" y="815101"/>
            <a:ext cx="484906" cy="302552"/>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2" name="Ορθογώνιο 1321">
            <a:extLst>
              <a:ext uri="{FF2B5EF4-FFF2-40B4-BE49-F238E27FC236}">
                <a16:creationId xmlns:a16="http://schemas.microsoft.com/office/drawing/2014/main" id="{1174D478-E393-8910-F02B-B3CEDCE0DFB1}"/>
              </a:ext>
            </a:extLst>
          </p:cNvPr>
          <p:cNvSpPr/>
          <p:nvPr/>
        </p:nvSpPr>
        <p:spPr>
          <a:xfrm>
            <a:off x="5434892" y="1115105"/>
            <a:ext cx="484906" cy="258138"/>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3" name="Ορθογώνιο 1322">
            <a:extLst>
              <a:ext uri="{FF2B5EF4-FFF2-40B4-BE49-F238E27FC236}">
                <a16:creationId xmlns:a16="http://schemas.microsoft.com/office/drawing/2014/main" id="{DD9AF273-3B91-8B0F-093E-C68A30CDC9B2}"/>
              </a:ext>
            </a:extLst>
          </p:cNvPr>
          <p:cNvSpPr/>
          <p:nvPr/>
        </p:nvSpPr>
        <p:spPr>
          <a:xfrm>
            <a:off x="5923088" y="1114047"/>
            <a:ext cx="484906" cy="252656"/>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4" name="Ορθογώνιο 1323">
            <a:extLst>
              <a:ext uri="{FF2B5EF4-FFF2-40B4-BE49-F238E27FC236}">
                <a16:creationId xmlns:a16="http://schemas.microsoft.com/office/drawing/2014/main" id="{3D491A8C-9D14-E19B-E7DA-28AE1F2CCE52}"/>
              </a:ext>
            </a:extLst>
          </p:cNvPr>
          <p:cNvSpPr/>
          <p:nvPr/>
        </p:nvSpPr>
        <p:spPr>
          <a:xfrm>
            <a:off x="6416648" y="1112151"/>
            <a:ext cx="484906" cy="274614"/>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5" name="Ορθογώνιο 1324">
            <a:extLst>
              <a:ext uri="{FF2B5EF4-FFF2-40B4-BE49-F238E27FC236}">
                <a16:creationId xmlns:a16="http://schemas.microsoft.com/office/drawing/2014/main" id="{059B8732-A3EF-98AB-C180-6D015143B52C}"/>
              </a:ext>
            </a:extLst>
          </p:cNvPr>
          <p:cNvSpPr/>
          <p:nvPr/>
        </p:nvSpPr>
        <p:spPr>
          <a:xfrm>
            <a:off x="5433942" y="1376980"/>
            <a:ext cx="484906" cy="276903"/>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6" name="Ορθογώνιο 1325">
            <a:extLst>
              <a:ext uri="{FF2B5EF4-FFF2-40B4-BE49-F238E27FC236}">
                <a16:creationId xmlns:a16="http://schemas.microsoft.com/office/drawing/2014/main" id="{194E2DFF-AF58-904B-BF21-B45B3C3D4E89}"/>
              </a:ext>
            </a:extLst>
          </p:cNvPr>
          <p:cNvSpPr/>
          <p:nvPr/>
        </p:nvSpPr>
        <p:spPr>
          <a:xfrm>
            <a:off x="5922138" y="1378198"/>
            <a:ext cx="484906" cy="274557"/>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7" name="Ορθογώνιο 1326">
            <a:extLst>
              <a:ext uri="{FF2B5EF4-FFF2-40B4-BE49-F238E27FC236}">
                <a16:creationId xmlns:a16="http://schemas.microsoft.com/office/drawing/2014/main" id="{6153C83C-41BE-3849-3481-DF015C77DA8C}"/>
              </a:ext>
            </a:extLst>
          </p:cNvPr>
          <p:cNvSpPr/>
          <p:nvPr/>
        </p:nvSpPr>
        <p:spPr>
          <a:xfrm>
            <a:off x="6415698" y="1380000"/>
            <a:ext cx="484906" cy="274664"/>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8" name="Ορθογώνιο 1327">
            <a:extLst>
              <a:ext uri="{FF2B5EF4-FFF2-40B4-BE49-F238E27FC236}">
                <a16:creationId xmlns:a16="http://schemas.microsoft.com/office/drawing/2014/main" id="{F8A52F9D-7A7D-FF60-C2DE-053987B3CC4F}"/>
              </a:ext>
            </a:extLst>
          </p:cNvPr>
          <p:cNvSpPr/>
          <p:nvPr/>
        </p:nvSpPr>
        <p:spPr>
          <a:xfrm>
            <a:off x="5433941" y="1651904"/>
            <a:ext cx="484906" cy="302552"/>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29" name="Ορθογώνιο 1328">
            <a:extLst>
              <a:ext uri="{FF2B5EF4-FFF2-40B4-BE49-F238E27FC236}">
                <a16:creationId xmlns:a16="http://schemas.microsoft.com/office/drawing/2014/main" id="{BF9E930A-B4F6-D007-EADD-1175FC16026C}"/>
              </a:ext>
            </a:extLst>
          </p:cNvPr>
          <p:cNvSpPr/>
          <p:nvPr/>
        </p:nvSpPr>
        <p:spPr>
          <a:xfrm>
            <a:off x="5922137" y="1654656"/>
            <a:ext cx="484906" cy="294792"/>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30" name="Ορθογώνιο 1329">
            <a:extLst>
              <a:ext uri="{FF2B5EF4-FFF2-40B4-BE49-F238E27FC236}">
                <a16:creationId xmlns:a16="http://schemas.microsoft.com/office/drawing/2014/main" id="{94D08924-3C49-49AD-7CA3-A24ABE1BBFF6}"/>
              </a:ext>
            </a:extLst>
          </p:cNvPr>
          <p:cNvSpPr/>
          <p:nvPr/>
        </p:nvSpPr>
        <p:spPr>
          <a:xfrm>
            <a:off x="6415697" y="1648638"/>
            <a:ext cx="484906" cy="303084"/>
          </a:xfrm>
          <a:prstGeom prst="rect">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48" name="Βέλος: Διάσημα 1347">
            <a:extLst>
              <a:ext uri="{FF2B5EF4-FFF2-40B4-BE49-F238E27FC236}">
                <a16:creationId xmlns:a16="http://schemas.microsoft.com/office/drawing/2014/main" id="{D66136CB-1986-C443-B9B9-C79D6F816EBB}"/>
              </a:ext>
            </a:extLst>
          </p:cNvPr>
          <p:cNvSpPr/>
          <p:nvPr/>
        </p:nvSpPr>
        <p:spPr>
          <a:xfrm>
            <a:off x="8178336" y="3774888"/>
            <a:ext cx="1027092" cy="1482095"/>
          </a:xfrm>
          <a:prstGeom prst="chevron">
            <a:avLst>
              <a:gd name="adj" fmla="val 23742"/>
            </a:avLst>
          </a:prstGeom>
          <a:solidFill>
            <a:srgbClr val="303A4E">
              <a:alpha val="56000"/>
            </a:srgbClr>
          </a:solidFill>
          <a:ln w="28575">
            <a:solidFill>
              <a:srgbClr val="FFFF99"/>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49" name="Βέλος: Καμπύλο προς τα κάτω 1348">
            <a:extLst>
              <a:ext uri="{FF2B5EF4-FFF2-40B4-BE49-F238E27FC236}">
                <a16:creationId xmlns:a16="http://schemas.microsoft.com/office/drawing/2014/main" id="{5E0C68F3-405A-D102-6CAE-D95809ABE3F3}"/>
              </a:ext>
            </a:extLst>
          </p:cNvPr>
          <p:cNvSpPr/>
          <p:nvPr/>
        </p:nvSpPr>
        <p:spPr>
          <a:xfrm rot="5400000" flipV="1">
            <a:off x="8457382" y="4390939"/>
            <a:ext cx="906904" cy="348875"/>
          </a:xfrm>
          <a:prstGeom prst="curvedDown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endParaRPr lang="el-GR" dirty="0"/>
          </a:p>
        </p:txBody>
      </p:sp>
      <p:sp>
        <p:nvSpPr>
          <p:cNvPr id="1350" name="TextBox 1349">
            <a:extLst>
              <a:ext uri="{FF2B5EF4-FFF2-40B4-BE49-F238E27FC236}">
                <a16:creationId xmlns:a16="http://schemas.microsoft.com/office/drawing/2014/main" id="{DD81CF35-D757-75DC-0D2C-7976F4AA54A2}"/>
              </a:ext>
            </a:extLst>
          </p:cNvPr>
          <p:cNvSpPr txBox="1"/>
          <p:nvPr/>
        </p:nvSpPr>
        <p:spPr>
          <a:xfrm>
            <a:off x="9205428" y="4348708"/>
            <a:ext cx="308098" cy="369332"/>
          </a:xfrm>
          <a:prstGeom prst="rect">
            <a:avLst/>
          </a:prstGeom>
          <a:noFill/>
        </p:spPr>
        <p:txBody>
          <a:bodyPr wrap="none" rtlCol="0">
            <a:spAutoFit/>
          </a:bodyPr>
          <a:lstStyle/>
          <a:p>
            <a:r>
              <a:rPr lang="el-GR" dirty="0">
                <a:ln>
                  <a:solidFill>
                    <a:srgbClr val="303A4E"/>
                  </a:solidFill>
                </a:ln>
                <a:solidFill>
                  <a:sysClr val="windowText" lastClr="000000"/>
                </a:solidFill>
              </a:rPr>
              <a:t>θ</a:t>
            </a:r>
          </a:p>
        </p:txBody>
      </p:sp>
      <p:sp>
        <p:nvSpPr>
          <p:cNvPr id="1351" name="Βέλος: Επάνω 1350">
            <a:extLst>
              <a:ext uri="{FF2B5EF4-FFF2-40B4-BE49-F238E27FC236}">
                <a16:creationId xmlns:a16="http://schemas.microsoft.com/office/drawing/2014/main" id="{1F10B995-43A1-A7F3-D766-75538A44BDC1}"/>
              </a:ext>
            </a:extLst>
          </p:cNvPr>
          <p:cNvSpPr/>
          <p:nvPr/>
        </p:nvSpPr>
        <p:spPr>
          <a:xfrm>
            <a:off x="9455084" y="4283983"/>
            <a:ext cx="169683" cy="433214"/>
          </a:xfrm>
          <a:prstGeom prst="upArrow">
            <a:avLst/>
          </a:prstGeom>
          <a:solidFill>
            <a:srgbClr val="303A4E"/>
          </a:solidFill>
          <a:ln>
            <a:solidFill>
              <a:srgbClr val="FF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2" name="Βέλος: Επάνω 1351">
            <a:extLst>
              <a:ext uri="{FF2B5EF4-FFF2-40B4-BE49-F238E27FC236}">
                <a16:creationId xmlns:a16="http://schemas.microsoft.com/office/drawing/2014/main" id="{76C1761A-5133-6299-35A5-FE827BE4DB00}"/>
              </a:ext>
            </a:extLst>
          </p:cNvPr>
          <p:cNvSpPr/>
          <p:nvPr/>
        </p:nvSpPr>
        <p:spPr>
          <a:xfrm flipV="1">
            <a:off x="9470258" y="4343761"/>
            <a:ext cx="169683" cy="433214"/>
          </a:xfrm>
          <a:prstGeom prst="upArrow">
            <a:avLst/>
          </a:prstGeom>
          <a:solidFill>
            <a:srgbClr val="303A4E"/>
          </a:solidFill>
          <a:ln>
            <a:solidFill>
              <a:srgbClr val="FF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3" name="Δεξί άγκιστρο 1352">
            <a:extLst>
              <a:ext uri="{FF2B5EF4-FFF2-40B4-BE49-F238E27FC236}">
                <a16:creationId xmlns:a16="http://schemas.microsoft.com/office/drawing/2014/main" id="{14524972-CFCD-3679-A482-8160C6D76505}"/>
              </a:ext>
            </a:extLst>
          </p:cNvPr>
          <p:cNvSpPr/>
          <p:nvPr/>
        </p:nvSpPr>
        <p:spPr>
          <a:xfrm>
            <a:off x="9733787" y="3766648"/>
            <a:ext cx="296333" cy="1475912"/>
          </a:xfrm>
          <a:prstGeom prst="rightBrace">
            <a:avLst>
              <a:gd name="adj1" fmla="val 88047"/>
              <a:gd name="adj2" fmla="val 50427"/>
            </a:avLst>
          </a:prstGeom>
          <a:ln w="57150">
            <a:solidFill>
              <a:srgbClr val="303A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dirty="0"/>
          </a:p>
        </p:txBody>
      </p:sp>
      <p:sp>
        <p:nvSpPr>
          <p:cNvPr id="1354" name="Δεξί άγκιστρο 1353">
            <a:extLst>
              <a:ext uri="{FF2B5EF4-FFF2-40B4-BE49-F238E27FC236}">
                <a16:creationId xmlns:a16="http://schemas.microsoft.com/office/drawing/2014/main" id="{31E9CB4F-E353-4EDA-0510-1273B2840375}"/>
              </a:ext>
            </a:extLst>
          </p:cNvPr>
          <p:cNvSpPr/>
          <p:nvPr/>
        </p:nvSpPr>
        <p:spPr>
          <a:xfrm>
            <a:off x="6923758" y="4520079"/>
            <a:ext cx="296333" cy="1218218"/>
          </a:xfrm>
          <a:prstGeom prst="rightBrace">
            <a:avLst>
              <a:gd name="adj1" fmla="val 64904"/>
              <a:gd name="adj2" fmla="val 77949"/>
            </a:avLst>
          </a:prstGeom>
          <a:ln w="57150">
            <a:solidFill>
              <a:srgbClr val="303A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355" name="TextBox 1354">
            <a:extLst>
              <a:ext uri="{FF2B5EF4-FFF2-40B4-BE49-F238E27FC236}">
                <a16:creationId xmlns:a16="http://schemas.microsoft.com/office/drawing/2014/main" id="{1E9A6175-A4B2-CFBA-F9C3-DBCBAB415CA6}"/>
              </a:ext>
            </a:extLst>
          </p:cNvPr>
          <p:cNvSpPr txBox="1"/>
          <p:nvPr/>
        </p:nvSpPr>
        <p:spPr>
          <a:xfrm>
            <a:off x="9914203" y="4500590"/>
            <a:ext cx="972830" cy="369332"/>
          </a:xfrm>
          <a:prstGeom prst="rect">
            <a:avLst/>
          </a:prstGeom>
          <a:noFill/>
        </p:spPr>
        <p:txBody>
          <a:bodyPr wrap="none" rtlCol="0">
            <a:spAutoFit/>
          </a:bodyPr>
          <a:lstStyle/>
          <a:p>
            <a:r>
              <a:rPr lang="en-US" dirty="0">
                <a:ln>
                  <a:solidFill>
                    <a:srgbClr val="303A4E"/>
                  </a:solidFill>
                </a:ln>
                <a:solidFill>
                  <a:sysClr val="windowText" lastClr="000000"/>
                </a:solidFill>
              </a:rPr>
              <a:t>Height</a:t>
            </a:r>
            <a:r>
              <a:rPr lang="el-GR" dirty="0">
                <a:ln>
                  <a:solidFill>
                    <a:srgbClr val="303A4E"/>
                  </a:solidFill>
                </a:ln>
                <a:solidFill>
                  <a:sysClr val="windowText" lastClr="000000"/>
                </a:solidFill>
              </a:rPr>
              <a:t> 1</a:t>
            </a:r>
          </a:p>
        </p:txBody>
      </p:sp>
      <p:sp>
        <p:nvSpPr>
          <p:cNvPr id="1356" name="Βέλος: Επάνω 1355">
            <a:extLst>
              <a:ext uri="{FF2B5EF4-FFF2-40B4-BE49-F238E27FC236}">
                <a16:creationId xmlns:a16="http://schemas.microsoft.com/office/drawing/2014/main" id="{DF10C2E0-BA9B-5D89-0043-AA51C4768F5F}"/>
              </a:ext>
            </a:extLst>
          </p:cNvPr>
          <p:cNvSpPr/>
          <p:nvPr/>
        </p:nvSpPr>
        <p:spPr>
          <a:xfrm>
            <a:off x="10745094" y="4269662"/>
            <a:ext cx="169683" cy="433214"/>
          </a:xfrm>
          <a:prstGeom prst="upArrow">
            <a:avLst/>
          </a:prstGeom>
          <a:solidFill>
            <a:srgbClr val="303A4E"/>
          </a:solidFill>
          <a:ln>
            <a:solidFill>
              <a:srgbClr val="FF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7" name="Βέλος: Επάνω 1356">
            <a:extLst>
              <a:ext uri="{FF2B5EF4-FFF2-40B4-BE49-F238E27FC236}">
                <a16:creationId xmlns:a16="http://schemas.microsoft.com/office/drawing/2014/main" id="{EC5F6BD4-08A6-0EDB-259D-5E7A29E29771}"/>
              </a:ext>
            </a:extLst>
          </p:cNvPr>
          <p:cNvSpPr/>
          <p:nvPr/>
        </p:nvSpPr>
        <p:spPr>
          <a:xfrm flipV="1">
            <a:off x="10746665" y="4312623"/>
            <a:ext cx="169683" cy="433214"/>
          </a:xfrm>
          <a:prstGeom prst="upArrow">
            <a:avLst/>
          </a:prstGeom>
          <a:solidFill>
            <a:srgbClr val="303A4E"/>
          </a:solidFill>
          <a:ln>
            <a:solidFill>
              <a:srgbClr val="FF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58" name="TextBox 1357">
            <a:extLst>
              <a:ext uri="{FF2B5EF4-FFF2-40B4-BE49-F238E27FC236}">
                <a16:creationId xmlns:a16="http://schemas.microsoft.com/office/drawing/2014/main" id="{A6810748-FEAF-E0CA-CB94-4450C8D244C0}"/>
              </a:ext>
            </a:extLst>
          </p:cNvPr>
          <p:cNvSpPr txBox="1"/>
          <p:nvPr/>
        </p:nvSpPr>
        <p:spPr>
          <a:xfrm>
            <a:off x="7169692" y="5300532"/>
            <a:ext cx="1071127" cy="369332"/>
          </a:xfrm>
          <a:prstGeom prst="rect">
            <a:avLst/>
          </a:prstGeom>
          <a:noFill/>
        </p:spPr>
        <p:txBody>
          <a:bodyPr wrap="none" rtlCol="0">
            <a:spAutoFit/>
          </a:bodyPr>
          <a:lstStyle/>
          <a:p>
            <a:r>
              <a:rPr lang="en-US" dirty="0">
                <a:ln>
                  <a:solidFill>
                    <a:srgbClr val="303A4E"/>
                  </a:solidFill>
                </a:ln>
                <a:solidFill>
                  <a:sysClr val="windowText" lastClr="000000"/>
                </a:solidFill>
              </a:rPr>
              <a:t>HEIGHT</a:t>
            </a:r>
            <a:r>
              <a:rPr lang="el-GR" dirty="0">
                <a:ln>
                  <a:solidFill>
                    <a:srgbClr val="303A4E"/>
                  </a:solidFill>
                </a:ln>
                <a:solidFill>
                  <a:sysClr val="windowText" lastClr="000000"/>
                </a:solidFill>
              </a:rPr>
              <a:t> 1</a:t>
            </a:r>
          </a:p>
        </p:txBody>
      </p:sp>
      <p:pic>
        <p:nvPicPr>
          <p:cNvPr id="1360" name="Picture 10" descr="Αποτελέσματα εικόνων για yoshimura folding pattern units">
            <a:extLst>
              <a:ext uri="{FF2B5EF4-FFF2-40B4-BE49-F238E27FC236}">
                <a16:creationId xmlns:a16="http://schemas.microsoft.com/office/drawing/2014/main" id="{F93F25B2-F4A6-517A-6F8C-20BBD7CCF885}"/>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40540" t="69595" r="37806" b="8506"/>
          <a:stretch/>
        </p:blipFill>
        <p:spPr bwMode="auto">
          <a:xfrm>
            <a:off x="7917125" y="2405473"/>
            <a:ext cx="1288303" cy="678589"/>
          </a:xfrm>
          <a:prstGeom prst="rect">
            <a:avLst/>
          </a:prstGeom>
          <a:solidFill>
            <a:srgbClr val="303A4E">
              <a:alpha val="56000"/>
            </a:srgbClr>
          </a:solidFill>
          <a:ln w="28575">
            <a:noFill/>
            <a:prstDash val="sysDot"/>
          </a:ln>
        </p:spPr>
      </p:pic>
      <p:sp>
        <p:nvSpPr>
          <p:cNvPr id="1359" name="Βέλος: Καμπύλο προς τα κάτω 1358">
            <a:extLst>
              <a:ext uri="{FF2B5EF4-FFF2-40B4-BE49-F238E27FC236}">
                <a16:creationId xmlns:a16="http://schemas.microsoft.com/office/drawing/2014/main" id="{97D015B3-99D9-FCDB-66D8-E0CB655AAD06}"/>
              </a:ext>
            </a:extLst>
          </p:cNvPr>
          <p:cNvSpPr/>
          <p:nvPr/>
        </p:nvSpPr>
        <p:spPr>
          <a:xfrm rot="5400000" flipV="1">
            <a:off x="8644857" y="2587411"/>
            <a:ext cx="357331" cy="348875"/>
          </a:xfrm>
          <a:prstGeom prst="curvedDownArrow">
            <a:avLst/>
          </a:prstGeom>
          <a:pattFill prst="pct90">
            <a:fgClr>
              <a:srgbClr val="303A4E"/>
            </a:fgClr>
            <a:bgClr>
              <a:schemeClr val="bg1"/>
            </a:bgClr>
          </a:patt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endParaRPr lang="el-GR" dirty="0"/>
          </a:p>
        </p:txBody>
      </p:sp>
      <p:sp>
        <p:nvSpPr>
          <p:cNvPr id="1361" name="TextBox 1360">
            <a:extLst>
              <a:ext uri="{FF2B5EF4-FFF2-40B4-BE49-F238E27FC236}">
                <a16:creationId xmlns:a16="http://schemas.microsoft.com/office/drawing/2014/main" id="{69D2ADEF-C595-BA64-E2E1-2CCB9E8B2CD1}"/>
              </a:ext>
            </a:extLst>
          </p:cNvPr>
          <p:cNvSpPr txBox="1"/>
          <p:nvPr/>
        </p:nvSpPr>
        <p:spPr>
          <a:xfrm>
            <a:off x="8870080" y="2813821"/>
            <a:ext cx="335348" cy="369332"/>
          </a:xfrm>
          <a:prstGeom prst="rect">
            <a:avLst/>
          </a:prstGeom>
          <a:noFill/>
        </p:spPr>
        <p:txBody>
          <a:bodyPr wrap="none" rtlCol="0">
            <a:spAutoFit/>
          </a:bodyPr>
          <a:lstStyle/>
          <a:p>
            <a:r>
              <a:rPr lang="el-GR" dirty="0">
                <a:ln>
                  <a:solidFill>
                    <a:srgbClr val="303A4E"/>
                  </a:solidFill>
                </a:ln>
                <a:solidFill>
                  <a:sysClr val="windowText" lastClr="000000"/>
                </a:solidFill>
              </a:rPr>
              <a:t>φ</a:t>
            </a:r>
          </a:p>
        </p:txBody>
      </p:sp>
      <p:sp>
        <p:nvSpPr>
          <p:cNvPr id="1362" name="Βέλος: Επάνω 1361">
            <a:extLst>
              <a:ext uri="{FF2B5EF4-FFF2-40B4-BE49-F238E27FC236}">
                <a16:creationId xmlns:a16="http://schemas.microsoft.com/office/drawing/2014/main" id="{D8855A8E-982D-8CFB-9128-0CB7FD4847F7}"/>
              </a:ext>
            </a:extLst>
          </p:cNvPr>
          <p:cNvSpPr/>
          <p:nvPr/>
        </p:nvSpPr>
        <p:spPr>
          <a:xfrm>
            <a:off x="9034174" y="3112716"/>
            <a:ext cx="169683" cy="433214"/>
          </a:xfrm>
          <a:prstGeom prst="upArrow">
            <a:avLst/>
          </a:prstGeom>
          <a:pattFill prst="pct10">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3" name="Βέλος: Επάνω 1362">
            <a:extLst>
              <a:ext uri="{FF2B5EF4-FFF2-40B4-BE49-F238E27FC236}">
                <a16:creationId xmlns:a16="http://schemas.microsoft.com/office/drawing/2014/main" id="{BE8D9A99-B3B8-F55E-77B6-D432D330289C}"/>
              </a:ext>
            </a:extLst>
          </p:cNvPr>
          <p:cNvSpPr/>
          <p:nvPr/>
        </p:nvSpPr>
        <p:spPr>
          <a:xfrm flipV="1">
            <a:off x="9035745" y="3193816"/>
            <a:ext cx="169683" cy="433214"/>
          </a:xfrm>
          <a:prstGeom prst="upArrow">
            <a:avLst/>
          </a:prstGeom>
          <a:pattFill prst="pct10">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4" name="TextBox 1363">
            <a:extLst>
              <a:ext uri="{FF2B5EF4-FFF2-40B4-BE49-F238E27FC236}">
                <a16:creationId xmlns:a16="http://schemas.microsoft.com/office/drawing/2014/main" id="{93400614-F7AD-BA58-8478-0EC137E8ECAF}"/>
              </a:ext>
            </a:extLst>
          </p:cNvPr>
          <p:cNvSpPr txBox="1"/>
          <p:nvPr/>
        </p:nvSpPr>
        <p:spPr>
          <a:xfrm>
            <a:off x="9446799" y="2585652"/>
            <a:ext cx="972830" cy="369332"/>
          </a:xfrm>
          <a:prstGeom prst="rect">
            <a:avLst/>
          </a:prstGeom>
          <a:noFill/>
        </p:spPr>
        <p:txBody>
          <a:bodyPr wrap="none" rtlCol="0">
            <a:spAutoFit/>
          </a:bodyPr>
          <a:lstStyle/>
          <a:p>
            <a:r>
              <a:rPr lang="en-US" dirty="0">
                <a:ln>
                  <a:solidFill>
                    <a:srgbClr val="303A4E"/>
                  </a:solidFill>
                </a:ln>
                <a:solidFill>
                  <a:sysClr val="windowText" lastClr="000000"/>
                </a:solidFill>
              </a:rPr>
              <a:t>Height</a:t>
            </a:r>
            <a:r>
              <a:rPr lang="el-GR" dirty="0">
                <a:ln>
                  <a:solidFill>
                    <a:srgbClr val="303A4E"/>
                  </a:solidFill>
                </a:ln>
                <a:solidFill>
                  <a:sysClr val="windowText" lastClr="000000"/>
                </a:solidFill>
              </a:rPr>
              <a:t> 2</a:t>
            </a:r>
          </a:p>
        </p:txBody>
      </p:sp>
      <p:sp>
        <p:nvSpPr>
          <p:cNvPr id="1365" name="Βέλος: Επάνω 1364">
            <a:extLst>
              <a:ext uri="{FF2B5EF4-FFF2-40B4-BE49-F238E27FC236}">
                <a16:creationId xmlns:a16="http://schemas.microsoft.com/office/drawing/2014/main" id="{AA1F9883-1649-91A5-4E82-EF349278DC61}"/>
              </a:ext>
            </a:extLst>
          </p:cNvPr>
          <p:cNvSpPr/>
          <p:nvPr/>
        </p:nvSpPr>
        <p:spPr>
          <a:xfrm>
            <a:off x="10350640" y="2494405"/>
            <a:ext cx="169683" cy="433214"/>
          </a:xfrm>
          <a:prstGeom prst="upArrow">
            <a:avLst/>
          </a:prstGeom>
          <a:pattFill prst="pct10">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6" name="Βέλος: Επάνω 1365">
            <a:extLst>
              <a:ext uri="{FF2B5EF4-FFF2-40B4-BE49-F238E27FC236}">
                <a16:creationId xmlns:a16="http://schemas.microsoft.com/office/drawing/2014/main" id="{ECF2F421-FED0-B288-C994-308547FAAC01}"/>
              </a:ext>
            </a:extLst>
          </p:cNvPr>
          <p:cNvSpPr/>
          <p:nvPr/>
        </p:nvSpPr>
        <p:spPr>
          <a:xfrm flipV="1">
            <a:off x="10340781" y="2592476"/>
            <a:ext cx="169683" cy="433214"/>
          </a:xfrm>
          <a:prstGeom prst="upArrow">
            <a:avLst/>
          </a:prstGeom>
          <a:pattFill prst="pct10">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7" name="Βέλος: Επάνω 1366">
            <a:extLst>
              <a:ext uri="{FF2B5EF4-FFF2-40B4-BE49-F238E27FC236}">
                <a16:creationId xmlns:a16="http://schemas.microsoft.com/office/drawing/2014/main" id="{236ECF95-F681-8EDB-5F57-CD5365E0F7F2}"/>
              </a:ext>
            </a:extLst>
          </p:cNvPr>
          <p:cNvSpPr/>
          <p:nvPr/>
        </p:nvSpPr>
        <p:spPr>
          <a:xfrm>
            <a:off x="8137059" y="5325548"/>
            <a:ext cx="169683" cy="433214"/>
          </a:xfrm>
          <a:prstGeom prst="upArrow">
            <a:avLst/>
          </a:prstGeom>
          <a:solidFill>
            <a:srgbClr val="303A4E"/>
          </a:solidFill>
          <a:ln>
            <a:solidFill>
              <a:srgbClr val="FF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8" name="Βέλος: Επάνω 1367">
            <a:extLst>
              <a:ext uri="{FF2B5EF4-FFF2-40B4-BE49-F238E27FC236}">
                <a16:creationId xmlns:a16="http://schemas.microsoft.com/office/drawing/2014/main" id="{B086CD1D-9C5E-AAE9-9752-E1B040BF494A}"/>
              </a:ext>
            </a:extLst>
          </p:cNvPr>
          <p:cNvSpPr/>
          <p:nvPr/>
        </p:nvSpPr>
        <p:spPr>
          <a:xfrm flipV="1">
            <a:off x="8137844" y="5333433"/>
            <a:ext cx="169683" cy="433214"/>
          </a:xfrm>
          <a:prstGeom prst="upArrow">
            <a:avLst/>
          </a:prstGeom>
          <a:solidFill>
            <a:srgbClr val="303A4E"/>
          </a:solidFill>
          <a:ln>
            <a:solidFill>
              <a:srgbClr val="FF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69" name="TextBox 1368">
            <a:extLst>
              <a:ext uri="{FF2B5EF4-FFF2-40B4-BE49-F238E27FC236}">
                <a16:creationId xmlns:a16="http://schemas.microsoft.com/office/drawing/2014/main" id="{F23810C9-50B6-B1D3-94D2-EE890FC60B5F}"/>
              </a:ext>
            </a:extLst>
          </p:cNvPr>
          <p:cNvSpPr txBox="1"/>
          <p:nvPr/>
        </p:nvSpPr>
        <p:spPr>
          <a:xfrm>
            <a:off x="6853482" y="1906825"/>
            <a:ext cx="1071127" cy="369332"/>
          </a:xfrm>
          <a:prstGeom prst="rect">
            <a:avLst/>
          </a:prstGeom>
          <a:noFill/>
        </p:spPr>
        <p:txBody>
          <a:bodyPr wrap="none" rtlCol="0">
            <a:spAutoFit/>
          </a:bodyPr>
          <a:lstStyle/>
          <a:p>
            <a:r>
              <a:rPr lang="en-US" dirty="0">
                <a:ln>
                  <a:solidFill>
                    <a:srgbClr val="303A4E"/>
                  </a:solidFill>
                </a:ln>
                <a:solidFill>
                  <a:sysClr val="windowText" lastClr="000000"/>
                </a:solidFill>
              </a:rPr>
              <a:t>HEIGHT</a:t>
            </a:r>
            <a:r>
              <a:rPr lang="el-GR" dirty="0">
                <a:ln>
                  <a:solidFill>
                    <a:srgbClr val="303A4E"/>
                  </a:solidFill>
                </a:ln>
                <a:solidFill>
                  <a:sysClr val="windowText" lastClr="000000"/>
                </a:solidFill>
              </a:rPr>
              <a:t> 2</a:t>
            </a:r>
          </a:p>
        </p:txBody>
      </p:sp>
      <p:sp>
        <p:nvSpPr>
          <p:cNvPr id="1370" name="Βέλος: Επάνω 1369">
            <a:extLst>
              <a:ext uri="{FF2B5EF4-FFF2-40B4-BE49-F238E27FC236}">
                <a16:creationId xmlns:a16="http://schemas.microsoft.com/office/drawing/2014/main" id="{DA3044E4-F9CD-C147-601D-AF13664C4813}"/>
              </a:ext>
            </a:extLst>
          </p:cNvPr>
          <p:cNvSpPr/>
          <p:nvPr/>
        </p:nvSpPr>
        <p:spPr>
          <a:xfrm>
            <a:off x="7963147" y="1813168"/>
            <a:ext cx="169683" cy="433214"/>
          </a:xfrm>
          <a:prstGeom prst="upArrow">
            <a:avLst/>
          </a:prstGeom>
          <a:pattFill prst="pct10">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71" name="Βέλος: Επάνω 1370">
            <a:extLst>
              <a:ext uri="{FF2B5EF4-FFF2-40B4-BE49-F238E27FC236}">
                <a16:creationId xmlns:a16="http://schemas.microsoft.com/office/drawing/2014/main" id="{3EE76B4E-C309-2C17-5B3D-52B736CADFBD}"/>
              </a:ext>
            </a:extLst>
          </p:cNvPr>
          <p:cNvSpPr/>
          <p:nvPr/>
        </p:nvSpPr>
        <p:spPr>
          <a:xfrm flipV="1">
            <a:off x="7966223" y="1880962"/>
            <a:ext cx="169683" cy="433214"/>
          </a:xfrm>
          <a:prstGeom prst="upArrow">
            <a:avLst/>
          </a:prstGeom>
          <a:pattFill prst="pct10">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72" name="Δεξί άγκιστρο 1371">
            <a:extLst>
              <a:ext uri="{FF2B5EF4-FFF2-40B4-BE49-F238E27FC236}">
                <a16:creationId xmlns:a16="http://schemas.microsoft.com/office/drawing/2014/main" id="{128C9A32-5AFD-D6D6-DE7B-F5771D16C6C0}"/>
              </a:ext>
            </a:extLst>
          </p:cNvPr>
          <p:cNvSpPr/>
          <p:nvPr/>
        </p:nvSpPr>
        <p:spPr>
          <a:xfrm>
            <a:off x="9205428" y="2418410"/>
            <a:ext cx="296333" cy="647986"/>
          </a:xfrm>
          <a:prstGeom prst="rightBrace">
            <a:avLst>
              <a:gd name="adj1" fmla="val 88047"/>
              <a:gd name="adj2" fmla="val 50427"/>
            </a:avLst>
          </a:prstGeom>
          <a:ln w="57150">
            <a:solidFill>
              <a:srgbClr val="303A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dirty="0"/>
          </a:p>
        </p:txBody>
      </p:sp>
      <p:sp>
        <p:nvSpPr>
          <p:cNvPr id="1373" name="Δεξί άγκιστρο 1372">
            <a:extLst>
              <a:ext uri="{FF2B5EF4-FFF2-40B4-BE49-F238E27FC236}">
                <a16:creationId xmlns:a16="http://schemas.microsoft.com/office/drawing/2014/main" id="{F7926AD9-8161-FCAE-DBF1-854B113706DD}"/>
              </a:ext>
            </a:extLst>
          </p:cNvPr>
          <p:cNvSpPr/>
          <p:nvPr/>
        </p:nvSpPr>
        <p:spPr>
          <a:xfrm>
            <a:off x="6964840" y="814319"/>
            <a:ext cx="296333" cy="1121674"/>
          </a:xfrm>
          <a:prstGeom prst="rightBrace">
            <a:avLst>
              <a:gd name="adj1" fmla="val 88047"/>
              <a:gd name="adj2" fmla="val 50427"/>
            </a:avLst>
          </a:prstGeom>
          <a:ln w="57150">
            <a:solidFill>
              <a:srgbClr val="303A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dirty="0"/>
          </a:p>
        </p:txBody>
      </p:sp>
      <p:sp>
        <p:nvSpPr>
          <p:cNvPr id="1439" name="Βέλος: Καμπύλο προς τα αριστερά 1438">
            <a:extLst>
              <a:ext uri="{FF2B5EF4-FFF2-40B4-BE49-F238E27FC236}">
                <a16:creationId xmlns:a16="http://schemas.microsoft.com/office/drawing/2014/main" id="{52F0320A-1E43-83EF-FD96-9B80D0BF7C4E}"/>
              </a:ext>
            </a:extLst>
          </p:cNvPr>
          <p:cNvSpPr/>
          <p:nvPr/>
        </p:nvSpPr>
        <p:spPr>
          <a:xfrm>
            <a:off x="3605646" y="2531807"/>
            <a:ext cx="1406173" cy="980057"/>
          </a:xfrm>
          <a:prstGeom prst="curvedLeftArrow">
            <a:avLst/>
          </a:prstGeom>
          <a:pattFill prst="pct80">
            <a:fgClr>
              <a:srgbClr val="FFFF99"/>
            </a:fgClr>
            <a:bgClr>
              <a:srgbClr val="303A4E"/>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0" name="Βέλος: Επάνω 1439">
            <a:extLst>
              <a:ext uri="{FF2B5EF4-FFF2-40B4-BE49-F238E27FC236}">
                <a16:creationId xmlns:a16="http://schemas.microsoft.com/office/drawing/2014/main" id="{B695B431-5D88-FFF7-E972-6941AD4CA749}"/>
              </a:ext>
            </a:extLst>
          </p:cNvPr>
          <p:cNvSpPr/>
          <p:nvPr/>
        </p:nvSpPr>
        <p:spPr>
          <a:xfrm flipV="1">
            <a:off x="5506522" y="285369"/>
            <a:ext cx="169683" cy="433214"/>
          </a:xfrm>
          <a:prstGeom prst="upArrow">
            <a:avLst/>
          </a:prstGeom>
          <a:pattFill prst="dkHorz">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1" name="Βέλος: Επάνω 1440">
            <a:extLst>
              <a:ext uri="{FF2B5EF4-FFF2-40B4-BE49-F238E27FC236}">
                <a16:creationId xmlns:a16="http://schemas.microsoft.com/office/drawing/2014/main" id="{F72FCAB5-F3C2-F5DC-980A-EDDAFEA9EB9A}"/>
              </a:ext>
            </a:extLst>
          </p:cNvPr>
          <p:cNvSpPr/>
          <p:nvPr/>
        </p:nvSpPr>
        <p:spPr>
          <a:xfrm>
            <a:off x="6571831" y="265477"/>
            <a:ext cx="169683" cy="433214"/>
          </a:xfrm>
          <a:prstGeom prst="upArrow">
            <a:avLst/>
          </a:prstGeom>
          <a:pattFill prst="dkHorz">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3" name="Βέλος: Επάνω 1442">
            <a:extLst>
              <a:ext uri="{FF2B5EF4-FFF2-40B4-BE49-F238E27FC236}">
                <a16:creationId xmlns:a16="http://schemas.microsoft.com/office/drawing/2014/main" id="{3B8C8A34-11B2-78C3-7D32-270D1B9F98D8}"/>
              </a:ext>
            </a:extLst>
          </p:cNvPr>
          <p:cNvSpPr/>
          <p:nvPr/>
        </p:nvSpPr>
        <p:spPr>
          <a:xfrm flipV="1">
            <a:off x="5781211" y="4004455"/>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4" name="Βέλος: Επάνω 1443">
            <a:extLst>
              <a:ext uri="{FF2B5EF4-FFF2-40B4-BE49-F238E27FC236}">
                <a16:creationId xmlns:a16="http://schemas.microsoft.com/office/drawing/2014/main" id="{70F83783-F1BC-76A6-5DB8-3F89E8D63EDC}"/>
              </a:ext>
            </a:extLst>
          </p:cNvPr>
          <p:cNvSpPr/>
          <p:nvPr/>
        </p:nvSpPr>
        <p:spPr>
          <a:xfrm>
            <a:off x="6744136" y="3983074"/>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5" name="Βέλος: Επάνω 1444">
            <a:extLst>
              <a:ext uri="{FF2B5EF4-FFF2-40B4-BE49-F238E27FC236}">
                <a16:creationId xmlns:a16="http://schemas.microsoft.com/office/drawing/2014/main" id="{75EF26F6-28FC-D990-CE54-7A8CD680EEAB}"/>
              </a:ext>
            </a:extLst>
          </p:cNvPr>
          <p:cNvSpPr/>
          <p:nvPr/>
        </p:nvSpPr>
        <p:spPr>
          <a:xfrm>
            <a:off x="5721010" y="295030"/>
            <a:ext cx="169683" cy="433214"/>
          </a:xfrm>
          <a:prstGeom prst="upArrow">
            <a:avLst/>
          </a:prstGeom>
          <a:pattFill prst="dkHorz">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6" name="Βέλος: Επάνω 1445">
            <a:extLst>
              <a:ext uri="{FF2B5EF4-FFF2-40B4-BE49-F238E27FC236}">
                <a16:creationId xmlns:a16="http://schemas.microsoft.com/office/drawing/2014/main" id="{18A641DC-4BE5-4964-E289-7B85E619A0DD}"/>
              </a:ext>
            </a:extLst>
          </p:cNvPr>
          <p:cNvSpPr/>
          <p:nvPr/>
        </p:nvSpPr>
        <p:spPr>
          <a:xfrm flipV="1">
            <a:off x="6786319" y="275138"/>
            <a:ext cx="169683" cy="433214"/>
          </a:xfrm>
          <a:prstGeom prst="upArrow">
            <a:avLst/>
          </a:prstGeom>
          <a:pattFill prst="dkHorz">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7" name="Βέλος: Επάνω 1446">
            <a:extLst>
              <a:ext uri="{FF2B5EF4-FFF2-40B4-BE49-F238E27FC236}">
                <a16:creationId xmlns:a16="http://schemas.microsoft.com/office/drawing/2014/main" id="{C7D002D4-E3FE-662D-BC5F-28F15B23DEE9}"/>
              </a:ext>
            </a:extLst>
          </p:cNvPr>
          <p:cNvSpPr/>
          <p:nvPr/>
        </p:nvSpPr>
        <p:spPr>
          <a:xfrm>
            <a:off x="5901317" y="3995699"/>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8" name="Βέλος: Επάνω 1447">
            <a:extLst>
              <a:ext uri="{FF2B5EF4-FFF2-40B4-BE49-F238E27FC236}">
                <a16:creationId xmlns:a16="http://schemas.microsoft.com/office/drawing/2014/main" id="{E22EF7A1-5DBF-E9FA-2347-4C92E520CB0F}"/>
              </a:ext>
            </a:extLst>
          </p:cNvPr>
          <p:cNvSpPr/>
          <p:nvPr/>
        </p:nvSpPr>
        <p:spPr>
          <a:xfrm flipV="1">
            <a:off x="6864242" y="3974318"/>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49" name="Βέλος: Επάνω 1448">
            <a:extLst>
              <a:ext uri="{FF2B5EF4-FFF2-40B4-BE49-F238E27FC236}">
                <a16:creationId xmlns:a16="http://schemas.microsoft.com/office/drawing/2014/main" id="{8C31B1C6-9DAE-7E43-1F4F-35088960234B}"/>
              </a:ext>
            </a:extLst>
          </p:cNvPr>
          <p:cNvSpPr/>
          <p:nvPr/>
        </p:nvSpPr>
        <p:spPr>
          <a:xfrm flipV="1">
            <a:off x="1848016" y="3311876"/>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50" name="Βέλος: Επάνω 1449">
            <a:extLst>
              <a:ext uri="{FF2B5EF4-FFF2-40B4-BE49-F238E27FC236}">
                <a16:creationId xmlns:a16="http://schemas.microsoft.com/office/drawing/2014/main" id="{F1084886-4FFD-6AC8-33AA-780EABB44208}"/>
              </a:ext>
            </a:extLst>
          </p:cNvPr>
          <p:cNvSpPr/>
          <p:nvPr/>
        </p:nvSpPr>
        <p:spPr>
          <a:xfrm>
            <a:off x="2048652" y="3290248"/>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51" name="Βέλος: Επάνω 1450">
            <a:extLst>
              <a:ext uri="{FF2B5EF4-FFF2-40B4-BE49-F238E27FC236}">
                <a16:creationId xmlns:a16="http://schemas.microsoft.com/office/drawing/2014/main" id="{4B24F24C-2331-6E67-363C-74F2CE4A065D}"/>
              </a:ext>
            </a:extLst>
          </p:cNvPr>
          <p:cNvSpPr/>
          <p:nvPr/>
        </p:nvSpPr>
        <p:spPr>
          <a:xfrm>
            <a:off x="4273469" y="3335470"/>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52" name="Βέλος: Επάνω 1451">
            <a:extLst>
              <a:ext uri="{FF2B5EF4-FFF2-40B4-BE49-F238E27FC236}">
                <a16:creationId xmlns:a16="http://schemas.microsoft.com/office/drawing/2014/main" id="{D923CF30-D46F-84D7-F418-9A2E9995E611}"/>
              </a:ext>
            </a:extLst>
          </p:cNvPr>
          <p:cNvSpPr/>
          <p:nvPr/>
        </p:nvSpPr>
        <p:spPr>
          <a:xfrm flipV="1">
            <a:off x="4140596" y="3377219"/>
            <a:ext cx="169683" cy="433214"/>
          </a:xfrm>
          <a:prstGeom prst="upArrow">
            <a:avLst/>
          </a:prstGeom>
          <a:pattFill prst="ltDnDiag">
            <a:fgClr>
              <a:srgbClr val="303A4E"/>
            </a:fgClr>
            <a:bgClr>
              <a:srgbClr val="FFFF99"/>
            </a:bgClr>
          </a:pattFill>
          <a:ln w="38100">
            <a:solidFill>
              <a:srgbClr val="303A4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 name="Θέση περιεχομένου 8">
            <a:extLst>
              <a:ext uri="{FF2B5EF4-FFF2-40B4-BE49-F238E27FC236}">
                <a16:creationId xmlns:a16="http://schemas.microsoft.com/office/drawing/2014/main" id="{93D65F7D-07A7-8324-50E6-6128F3A8FD31}"/>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6250" b="95000" l="2658" r="96678">
                        <a14:foregroundMark x1="7087" y1="60547" x2="12292" y2="73906"/>
                        <a14:foregroundMark x1="12292" y1="73906" x2="35105" y2="91172"/>
                        <a14:foregroundMark x1="35105" y1="91172" x2="58804" y2="91719"/>
                        <a14:foregroundMark x1="58804" y1="91719" x2="77409" y2="88672"/>
                        <a14:foregroundMark x1="77409" y1="88672" x2="90587" y2="70078"/>
                        <a14:foregroundMark x1="90587" y1="70078" x2="86932" y2="62969"/>
                        <a14:foregroundMark x1="86932" y1="62969" x2="85604" y2="61641"/>
                        <a14:foregroundMark x1="39646" y1="95234" x2="59690" y2="93203"/>
                        <a14:foregroundMark x1="84718" y1="43359" x2="92027" y2="63281"/>
                        <a14:foregroundMark x1="92027" y1="63281" x2="92027" y2="63984"/>
                        <a14:foregroundMark x1="95127" y1="68828" x2="95127" y2="69453"/>
                        <a14:foregroundMark x1="96456" y1="73047" x2="96456" y2="73047"/>
                        <a14:foregroundMark x1="94684" y1="78828" x2="94684" y2="78828"/>
                        <a14:foregroundMark x1="96456" y1="67109" x2="96456" y2="67109"/>
                        <a14:foregroundMark x1="96678" y1="67109" x2="94241" y2="68203"/>
                        <a14:foregroundMark x1="96678" y1="69297" x2="96678" y2="69297"/>
                        <a14:foregroundMark x1="94241" y1="70547" x2="94241" y2="70547"/>
                        <a14:foregroundMark x1="3101" y1="58672" x2="3101" y2="58672"/>
                        <a14:foregroundMark x1="3544" y1="63672" x2="3544" y2="63672"/>
                        <a14:foregroundMark x1="4430" y1="62109" x2="4430" y2="62109"/>
                        <a14:foregroundMark x1="2658" y1="63984" x2="2658" y2="63984"/>
                        <a14:foregroundMark x1="51827" y1="36250" x2="49834" y2="49609"/>
                        <a14:foregroundMark x1="47619" y1="41250" x2="51827" y2="42188"/>
                        <a14:foregroundMark x1="33001" y1="51797" x2="35659" y2="48047"/>
                        <a14:foregroundMark x1="53156" y1="6250" x2="53156" y2="6250"/>
                      </a14:backgroundRemoval>
                    </a14:imgEffect>
                  </a14:imgLayer>
                </a14:imgProps>
              </a:ext>
              <a:ext uri="{28A0092B-C50C-407E-A947-70E740481C1C}">
                <a14:useLocalDpi xmlns:a14="http://schemas.microsoft.com/office/drawing/2010/main" val="0"/>
              </a:ext>
            </a:extLst>
          </a:blip>
          <a:stretch>
            <a:fillRect/>
          </a:stretch>
        </p:blipFill>
        <p:spPr>
          <a:xfrm>
            <a:off x="7878538" y="108953"/>
            <a:ext cx="1255752" cy="1692806"/>
          </a:xfrm>
          <a:prstGeom prst="rect">
            <a:avLst/>
          </a:prstGeom>
          <a:ln w="28575">
            <a:noFill/>
            <a:prstDash val="sysDash"/>
          </a:ln>
        </p:spPr>
      </p:pic>
      <p:sp>
        <p:nvSpPr>
          <p:cNvPr id="3" name="Οβάλ 2">
            <a:extLst>
              <a:ext uri="{FF2B5EF4-FFF2-40B4-BE49-F238E27FC236}">
                <a16:creationId xmlns:a16="http://schemas.microsoft.com/office/drawing/2014/main" id="{8875BE11-9F65-70BA-A87F-723DC5B439F2}"/>
              </a:ext>
            </a:extLst>
          </p:cNvPr>
          <p:cNvSpPr/>
          <p:nvPr/>
        </p:nvSpPr>
        <p:spPr>
          <a:xfrm>
            <a:off x="8068319" y="817804"/>
            <a:ext cx="314974" cy="306813"/>
          </a:xfrm>
          <a:prstGeom prst="ellipse">
            <a:avLst/>
          </a:prstGeom>
          <a:noFill/>
          <a:ln w="19050">
            <a:solidFill>
              <a:srgbClr val="001D4B"/>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Βέλος: Επάνω 6">
            <a:extLst>
              <a:ext uri="{FF2B5EF4-FFF2-40B4-BE49-F238E27FC236}">
                <a16:creationId xmlns:a16="http://schemas.microsoft.com/office/drawing/2014/main" id="{6DB013A7-8257-199F-4892-996F923C6CF9}"/>
              </a:ext>
            </a:extLst>
          </p:cNvPr>
          <p:cNvSpPr/>
          <p:nvPr/>
        </p:nvSpPr>
        <p:spPr>
          <a:xfrm flipV="1">
            <a:off x="8115102" y="320708"/>
            <a:ext cx="169683" cy="433214"/>
          </a:xfrm>
          <a:prstGeom prst="upArrow">
            <a:avLst/>
          </a:prstGeom>
          <a:solidFill>
            <a:srgbClr val="303A4E"/>
          </a:solidFill>
          <a:ln>
            <a:solidFill>
              <a:srgbClr val="001D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Οβάλ 4">
            <a:extLst>
              <a:ext uri="{FF2B5EF4-FFF2-40B4-BE49-F238E27FC236}">
                <a16:creationId xmlns:a16="http://schemas.microsoft.com/office/drawing/2014/main" id="{32FA51F8-48A5-3A91-29BC-4DAD32FA72D2}"/>
              </a:ext>
            </a:extLst>
          </p:cNvPr>
          <p:cNvSpPr/>
          <p:nvPr/>
        </p:nvSpPr>
        <p:spPr>
          <a:xfrm>
            <a:off x="11512108" y="2433924"/>
            <a:ext cx="441262" cy="374751"/>
          </a:xfrm>
          <a:prstGeom prst="ellipse">
            <a:avLst/>
          </a:prstGeom>
          <a:noFill/>
          <a:ln w="76200">
            <a:solidFill>
              <a:srgbClr val="FFFF9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05CD5A77-6408-820A-E54C-A06648D4A19F}"/>
              </a:ext>
            </a:extLst>
          </p:cNvPr>
          <p:cNvSpPr/>
          <p:nvPr/>
        </p:nvSpPr>
        <p:spPr>
          <a:xfrm>
            <a:off x="10899968" y="2472409"/>
            <a:ext cx="441262" cy="374751"/>
          </a:xfrm>
          <a:prstGeom prst="ellipse">
            <a:avLst/>
          </a:prstGeom>
          <a:noFill/>
          <a:ln w="76200">
            <a:solidFill>
              <a:srgbClr val="FFFF99"/>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741070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inVertical)">
                                      <p:cBhvr>
                                        <p:cTn id="11" dur="500"/>
                                        <p:tgtEl>
                                          <p:spTgt spid="31"/>
                                        </p:tgtEl>
                                      </p:cBhvr>
                                    </p:animEffect>
                                  </p:childTnLst>
                                </p:cTn>
                              </p:par>
                              <p:par>
                                <p:cTn id="12" presetID="16" presetClass="entr" presetSubtype="21" fill="hold"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barn(inVertical)">
                                      <p:cBhvr>
                                        <p:cTn id="14" dur="500"/>
                                        <p:tgtEl>
                                          <p:spTgt spid="59"/>
                                        </p:tgtEl>
                                      </p:cBhvr>
                                    </p:animEffect>
                                  </p:childTnLst>
                                </p:cTn>
                              </p:par>
                              <p:par>
                                <p:cTn id="15" presetID="16" presetClass="entr" presetSubtype="21"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par>
                                <p:cTn id="18" presetID="16" presetClass="entr" presetSubtype="2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par>
                                <p:cTn id="21" presetID="16" presetClass="entr" presetSubtype="21"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par>
                                <p:cTn id="24" presetID="16" presetClass="entr" presetSubtype="21"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par>
                                <p:cTn id="27" presetID="16" presetClass="entr" presetSubtype="21"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barn(inVertical)">
                                      <p:cBhvr>
                                        <p:cTn id="29" dur="500"/>
                                        <p:tgtEl>
                                          <p:spTgt spid="48"/>
                                        </p:tgtEl>
                                      </p:cBhvr>
                                    </p:animEffect>
                                  </p:childTnLst>
                                </p:cTn>
                              </p:par>
                              <p:par>
                                <p:cTn id="30" presetID="16" presetClass="entr" presetSubtype="21"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barn(inVertical)">
                                      <p:cBhvr>
                                        <p:cTn id="32" dur="500"/>
                                        <p:tgtEl>
                                          <p:spTgt spid="61"/>
                                        </p:tgtEl>
                                      </p:cBhvr>
                                    </p:animEffect>
                                  </p:childTnLst>
                                </p:cTn>
                              </p:par>
                              <p:par>
                                <p:cTn id="33" presetID="16" presetClass="entr" presetSubtype="2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barn(inVertical)">
                                      <p:cBhvr>
                                        <p:cTn id="35" dur="500"/>
                                        <p:tgtEl>
                                          <p:spTgt spid="56"/>
                                        </p:tgtEl>
                                      </p:cBhvr>
                                    </p:animEffect>
                                  </p:childTnLst>
                                </p:cTn>
                              </p:par>
                              <p:par>
                                <p:cTn id="36" presetID="16" presetClass="entr" presetSubtype="21"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barn(inVertical)">
                                      <p:cBhvr>
                                        <p:cTn id="38" dur="500"/>
                                        <p:tgtEl>
                                          <p:spTgt spid="37"/>
                                        </p:tgtEl>
                                      </p:cBhvr>
                                    </p:animEffect>
                                  </p:childTnLst>
                                </p:cTn>
                              </p:par>
                              <p:par>
                                <p:cTn id="39" presetID="16" presetClass="entr" presetSubtype="2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arn(inVertical)">
                                      <p:cBhvr>
                                        <p:cTn id="44" dur="500"/>
                                        <p:tgtEl>
                                          <p:spTgt spid="3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barn(inVertical)">
                                      <p:cBhvr>
                                        <p:cTn id="47" dur="500"/>
                                        <p:tgtEl>
                                          <p:spTgt spid="49"/>
                                        </p:tgtEl>
                                      </p:cBhvr>
                                    </p:animEffect>
                                  </p:childTnLst>
                                </p:cTn>
                              </p:par>
                            </p:childTnLst>
                          </p:cTn>
                        </p:par>
                        <p:par>
                          <p:cTn id="48" fill="hold">
                            <p:stCondLst>
                              <p:cond delay="500"/>
                            </p:stCondLst>
                            <p:childTnLst>
                              <p:par>
                                <p:cTn id="49" presetID="2" presetClass="exit" presetSubtype="8" fill="hold" nodeType="afterEffect">
                                  <p:stCondLst>
                                    <p:cond delay="750"/>
                                  </p:stCondLst>
                                  <p:childTnLst>
                                    <p:anim calcmode="lin" valueType="num">
                                      <p:cBhvr additive="base">
                                        <p:cTn id="50" dur="500"/>
                                        <p:tgtEl>
                                          <p:spTgt spid="15"/>
                                        </p:tgtEl>
                                        <p:attrNameLst>
                                          <p:attrName>ppt_x</p:attrName>
                                        </p:attrNameLst>
                                      </p:cBhvr>
                                      <p:tavLst>
                                        <p:tav tm="0">
                                          <p:val>
                                            <p:strVal val="ppt_x"/>
                                          </p:val>
                                        </p:tav>
                                        <p:tav tm="100000">
                                          <p:val>
                                            <p:strVal val="0-ppt_w/2"/>
                                          </p:val>
                                        </p:tav>
                                      </p:tavLst>
                                    </p:anim>
                                    <p:anim calcmode="lin" valueType="num">
                                      <p:cBhvr additive="base">
                                        <p:cTn id="51" dur="500"/>
                                        <p:tgtEl>
                                          <p:spTgt spid="15"/>
                                        </p:tgtEl>
                                        <p:attrNameLst>
                                          <p:attrName>ppt_y</p:attrName>
                                        </p:attrNameLst>
                                      </p:cBhvr>
                                      <p:tavLst>
                                        <p:tav tm="0">
                                          <p:val>
                                            <p:strVal val="ppt_y"/>
                                          </p:val>
                                        </p:tav>
                                        <p:tav tm="100000">
                                          <p:val>
                                            <p:strVal val="ppt_y"/>
                                          </p:val>
                                        </p:tav>
                                      </p:tavLst>
                                    </p:anim>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10"/>
                                        </p:tgtEl>
                                        <p:attrNameLst>
                                          <p:attrName>style.visibility</p:attrName>
                                        </p:attrNameLst>
                                      </p:cBhvr>
                                      <p:to>
                                        <p:strVal val="visible"/>
                                      </p:to>
                                    </p:set>
                                    <p:animEffect transition="in" filter="fade">
                                      <p:cBhvr>
                                        <p:cTn id="57" dur="500"/>
                                        <p:tgtEl>
                                          <p:spTgt spid="1210"/>
                                        </p:tgtEl>
                                      </p:cBhvr>
                                    </p:animEffect>
                                  </p:childTnLst>
                                </p:cTn>
                              </p:par>
                              <p:par>
                                <p:cTn id="58" presetID="10" presetClass="entr" presetSubtype="0" fill="hold" nodeType="withEffect">
                                  <p:stCondLst>
                                    <p:cond delay="0"/>
                                  </p:stCondLst>
                                  <p:childTnLst>
                                    <p:set>
                                      <p:cBhvr>
                                        <p:cTn id="59" dur="1" fill="hold">
                                          <p:stCondLst>
                                            <p:cond delay="0"/>
                                          </p:stCondLst>
                                        </p:cTn>
                                        <p:tgtEl>
                                          <p:spTgt spid="1211"/>
                                        </p:tgtEl>
                                        <p:attrNameLst>
                                          <p:attrName>style.visibility</p:attrName>
                                        </p:attrNameLst>
                                      </p:cBhvr>
                                      <p:to>
                                        <p:strVal val="visible"/>
                                      </p:to>
                                    </p:set>
                                    <p:animEffect transition="in" filter="fade">
                                      <p:cBhvr>
                                        <p:cTn id="60" dur="500"/>
                                        <p:tgtEl>
                                          <p:spTgt spid="1211"/>
                                        </p:tgtEl>
                                      </p:cBhvr>
                                    </p:animEffect>
                                  </p:childTnLst>
                                </p:cTn>
                              </p:par>
                              <p:par>
                                <p:cTn id="61" presetID="10" presetClass="entr" presetSubtype="0" fill="hold" nodeType="withEffect">
                                  <p:stCondLst>
                                    <p:cond delay="0"/>
                                  </p:stCondLst>
                                  <p:childTnLst>
                                    <p:set>
                                      <p:cBhvr>
                                        <p:cTn id="62" dur="1" fill="hold">
                                          <p:stCondLst>
                                            <p:cond delay="0"/>
                                          </p:stCondLst>
                                        </p:cTn>
                                        <p:tgtEl>
                                          <p:spTgt spid="1246"/>
                                        </p:tgtEl>
                                        <p:attrNameLst>
                                          <p:attrName>style.visibility</p:attrName>
                                        </p:attrNameLst>
                                      </p:cBhvr>
                                      <p:to>
                                        <p:strVal val="visible"/>
                                      </p:to>
                                    </p:set>
                                    <p:animEffect transition="in" filter="fade">
                                      <p:cBhvr>
                                        <p:cTn id="63" dur="500"/>
                                        <p:tgtEl>
                                          <p:spTgt spid="1246"/>
                                        </p:tgtEl>
                                      </p:cBhvr>
                                    </p:animEffect>
                                  </p:childTnLst>
                                </p:cTn>
                              </p:par>
                              <p:par>
                                <p:cTn id="64" presetID="10" presetClass="entr" presetSubtype="0" fill="hold" nodeType="withEffect">
                                  <p:stCondLst>
                                    <p:cond delay="0"/>
                                  </p:stCondLst>
                                  <p:childTnLst>
                                    <p:set>
                                      <p:cBhvr>
                                        <p:cTn id="65" dur="1" fill="hold">
                                          <p:stCondLst>
                                            <p:cond delay="0"/>
                                          </p:stCondLst>
                                        </p:cTn>
                                        <p:tgtEl>
                                          <p:spTgt spid="1040"/>
                                        </p:tgtEl>
                                        <p:attrNameLst>
                                          <p:attrName>style.visibility</p:attrName>
                                        </p:attrNameLst>
                                      </p:cBhvr>
                                      <p:to>
                                        <p:strVal val="visible"/>
                                      </p:to>
                                    </p:set>
                                    <p:animEffect transition="in" filter="fade">
                                      <p:cBhvr>
                                        <p:cTn id="66" dur="500"/>
                                        <p:tgtEl>
                                          <p:spTgt spid="1040"/>
                                        </p:tgtEl>
                                      </p:cBhvr>
                                    </p:animEffect>
                                  </p:childTnLst>
                                </p:cTn>
                              </p:par>
                              <p:par>
                                <p:cTn id="67" presetID="10"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par>
                                <p:cTn id="70" presetID="10" presetClass="entr" presetSubtype="0" fill="hold" nodeType="withEffect">
                                  <p:stCondLst>
                                    <p:cond delay="0"/>
                                  </p:stCondLst>
                                  <p:childTnLst>
                                    <p:set>
                                      <p:cBhvr>
                                        <p:cTn id="71" dur="1" fill="hold">
                                          <p:stCondLst>
                                            <p:cond delay="0"/>
                                          </p:stCondLst>
                                        </p:cTn>
                                        <p:tgtEl>
                                          <p:spTgt spid="1024"/>
                                        </p:tgtEl>
                                        <p:attrNameLst>
                                          <p:attrName>style.visibility</p:attrName>
                                        </p:attrNameLst>
                                      </p:cBhvr>
                                      <p:to>
                                        <p:strVal val="visible"/>
                                      </p:to>
                                    </p:set>
                                    <p:animEffect transition="in" filter="fade">
                                      <p:cBhvr>
                                        <p:cTn id="72" dur="500"/>
                                        <p:tgtEl>
                                          <p:spTgt spid="1024"/>
                                        </p:tgtEl>
                                      </p:cBhvr>
                                    </p:animEffect>
                                  </p:childTnLst>
                                </p:cTn>
                              </p:par>
                              <p:par>
                                <p:cTn id="73" presetID="10" presetClass="entr" presetSubtype="0" fill="hold" nodeType="withEffect">
                                  <p:stCondLst>
                                    <p:cond delay="0"/>
                                  </p:stCondLst>
                                  <p:childTnLst>
                                    <p:set>
                                      <p:cBhvr>
                                        <p:cTn id="74" dur="1" fill="hold">
                                          <p:stCondLst>
                                            <p:cond delay="0"/>
                                          </p:stCondLst>
                                        </p:cTn>
                                        <p:tgtEl>
                                          <p:spTgt spid="1029"/>
                                        </p:tgtEl>
                                        <p:attrNameLst>
                                          <p:attrName>style.visibility</p:attrName>
                                        </p:attrNameLst>
                                      </p:cBhvr>
                                      <p:to>
                                        <p:strVal val="visible"/>
                                      </p:to>
                                    </p:set>
                                    <p:animEffect transition="in" filter="fade">
                                      <p:cBhvr>
                                        <p:cTn id="75" dur="500"/>
                                        <p:tgtEl>
                                          <p:spTgt spid="1029"/>
                                        </p:tgtEl>
                                      </p:cBhvr>
                                    </p:animEffect>
                                  </p:childTnLst>
                                </p:cTn>
                              </p:par>
                              <p:par>
                                <p:cTn id="76" presetID="10" presetClass="entr" presetSubtype="0" fill="hold" nodeType="withEffect">
                                  <p:stCondLst>
                                    <p:cond delay="0"/>
                                  </p:stCondLst>
                                  <p:childTnLst>
                                    <p:set>
                                      <p:cBhvr>
                                        <p:cTn id="77" dur="1" fill="hold">
                                          <p:stCondLst>
                                            <p:cond delay="0"/>
                                          </p:stCondLst>
                                        </p:cTn>
                                        <p:tgtEl>
                                          <p:spTgt spid="1035"/>
                                        </p:tgtEl>
                                        <p:attrNameLst>
                                          <p:attrName>style.visibility</p:attrName>
                                        </p:attrNameLst>
                                      </p:cBhvr>
                                      <p:to>
                                        <p:strVal val="visible"/>
                                      </p:to>
                                    </p:set>
                                    <p:animEffect transition="in" filter="fade">
                                      <p:cBhvr>
                                        <p:cTn id="78" dur="500"/>
                                        <p:tgtEl>
                                          <p:spTgt spid="1035"/>
                                        </p:tgtEl>
                                      </p:cBhvr>
                                    </p:animEffect>
                                  </p:childTnLst>
                                </p:cTn>
                              </p:par>
                              <p:par>
                                <p:cTn id="79" presetID="10" presetClass="entr" presetSubtype="0" fill="hold" nodeType="withEffect">
                                  <p:stCondLst>
                                    <p:cond delay="0"/>
                                  </p:stCondLst>
                                  <p:childTnLst>
                                    <p:set>
                                      <p:cBhvr>
                                        <p:cTn id="80" dur="1" fill="hold">
                                          <p:stCondLst>
                                            <p:cond delay="0"/>
                                          </p:stCondLst>
                                        </p:cTn>
                                        <p:tgtEl>
                                          <p:spTgt spid="1032"/>
                                        </p:tgtEl>
                                        <p:attrNameLst>
                                          <p:attrName>style.visibility</p:attrName>
                                        </p:attrNameLst>
                                      </p:cBhvr>
                                      <p:to>
                                        <p:strVal val="visible"/>
                                      </p:to>
                                    </p:set>
                                    <p:animEffect transition="in" filter="fade">
                                      <p:cBhvr>
                                        <p:cTn id="81" dur="500"/>
                                        <p:tgtEl>
                                          <p:spTgt spid="1032"/>
                                        </p:tgtEl>
                                      </p:cBhvr>
                                    </p:animEffect>
                                  </p:childTnLst>
                                </p:cTn>
                              </p:par>
                              <p:par>
                                <p:cTn id="82" presetID="10" presetClass="entr" presetSubtype="0" fill="hold" nodeType="withEffect">
                                  <p:stCondLst>
                                    <p:cond delay="0"/>
                                  </p:stCondLst>
                                  <p:childTnLst>
                                    <p:set>
                                      <p:cBhvr>
                                        <p:cTn id="83" dur="1" fill="hold">
                                          <p:stCondLst>
                                            <p:cond delay="0"/>
                                          </p:stCondLst>
                                        </p:cTn>
                                        <p:tgtEl>
                                          <p:spTgt spid="1079"/>
                                        </p:tgtEl>
                                        <p:attrNameLst>
                                          <p:attrName>style.visibility</p:attrName>
                                        </p:attrNameLst>
                                      </p:cBhvr>
                                      <p:to>
                                        <p:strVal val="visible"/>
                                      </p:to>
                                    </p:set>
                                    <p:animEffect transition="in" filter="fade">
                                      <p:cBhvr>
                                        <p:cTn id="84" dur="500"/>
                                        <p:tgtEl>
                                          <p:spTgt spid="107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64"/>
                                        </p:tgtEl>
                                        <p:attrNameLst>
                                          <p:attrName>style.visibility</p:attrName>
                                        </p:attrNameLst>
                                      </p:cBhvr>
                                      <p:to>
                                        <p:strVal val="visible"/>
                                      </p:to>
                                    </p:set>
                                    <p:animEffect transition="in" filter="fade">
                                      <p:cBhvr>
                                        <p:cTn id="89" dur="500"/>
                                        <p:tgtEl>
                                          <p:spTgt spid="126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65"/>
                                        </p:tgtEl>
                                        <p:attrNameLst>
                                          <p:attrName>style.visibility</p:attrName>
                                        </p:attrNameLst>
                                      </p:cBhvr>
                                      <p:to>
                                        <p:strVal val="visible"/>
                                      </p:to>
                                    </p:set>
                                    <p:animEffect transition="in" filter="fade">
                                      <p:cBhvr>
                                        <p:cTn id="92" dur="500"/>
                                        <p:tgtEl>
                                          <p:spTgt spid="126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266"/>
                                        </p:tgtEl>
                                        <p:attrNameLst>
                                          <p:attrName>style.visibility</p:attrName>
                                        </p:attrNameLst>
                                      </p:cBhvr>
                                      <p:to>
                                        <p:strVal val="visible"/>
                                      </p:to>
                                    </p:set>
                                    <p:animEffect transition="in" filter="fade">
                                      <p:cBhvr>
                                        <p:cTn id="95" dur="500"/>
                                        <p:tgtEl>
                                          <p:spTgt spid="126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267"/>
                                        </p:tgtEl>
                                        <p:attrNameLst>
                                          <p:attrName>style.visibility</p:attrName>
                                        </p:attrNameLst>
                                      </p:cBhvr>
                                      <p:to>
                                        <p:strVal val="visible"/>
                                      </p:to>
                                    </p:set>
                                    <p:animEffect transition="in" filter="fade">
                                      <p:cBhvr>
                                        <p:cTn id="98" dur="500"/>
                                        <p:tgtEl>
                                          <p:spTgt spid="126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268"/>
                                        </p:tgtEl>
                                        <p:attrNameLst>
                                          <p:attrName>style.visibility</p:attrName>
                                        </p:attrNameLst>
                                      </p:cBhvr>
                                      <p:to>
                                        <p:strVal val="visible"/>
                                      </p:to>
                                    </p:set>
                                    <p:animEffect transition="in" filter="fade">
                                      <p:cBhvr>
                                        <p:cTn id="101" dur="500"/>
                                        <p:tgtEl>
                                          <p:spTgt spid="126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69"/>
                                        </p:tgtEl>
                                        <p:attrNameLst>
                                          <p:attrName>style.visibility</p:attrName>
                                        </p:attrNameLst>
                                      </p:cBhvr>
                                      <p:to>
                                        <p:strVal val="visible"/>
                                      </p:to>
                                    </p:set>
                                    <p:animEffect transition="in" filter="fade">
                                      <p:cBhvr>
                                        <p:cTn id="104" dur="500"/>
                                        <p:tgtEl>
                                          <p:spTgt spid="126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70"/>
                                        </p:tgtEl>
                                        <p:attrNameLst>
                                          <p:attrName>style.visibility</p:attrName>
                                        </p:attrNameLst>
                                      </p:cBhvr>
                                      <p:to>
                                        <p:strVal val="visible"/>
                                      </p:to>
                                    </p:set>
                                    <p:animEffect transition="in" filter="fade">
                                      <p:cBhvr>
                                        <p:cTn id="107" dur="500"/>
                                        <p:tgtEl>
                                          <p:spTgt spid="127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271"/>
                                        </p:tgtEl>
                                        <p:attrNameLst>
                                          <p:attrName>style.visibility</p:attrName>
                                        </p:attrNameLst>
                                      </p:cBhvr>
                                      <p:to>
                                        <p:strVal val="visible"/>
                                      </p:to>
                                    </p:set>
                                    <p:animEffect transition="in" filter="fade">
                                      <p:cBhvr>
                                        <p:cTn id="110" dur="500"/>
                                        <p:tgtEl>
                                          <p:spTgt spid="127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72"/>
                                        </p:tgtEl>
                                        <p:attrNameLst>
                                          <p:attrName>style.visibility</p:attrName>
                                        </p:attrNameLst>
                                      </p:cBhvr>
                                      <p:to>
                                        <p:strVal val="visible"/>
                                      </p:to>
                                    </p:set>
                                    <p:animEffect transition="in" filter="fade">
                                      <p:cBhvr>
                                        <p:cTn id="113" dur="500"/>
                                        <p:tgtEl>
                                          <p:spTgt spid="127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73"/>
                                        </p:tgtEl>
                                        <p:attrNameLst>
                                          <p:attrName>style.visibility</p:attrName>
                                        </p:attrNameLst>
                                      </p:cBhvr>
                                      <p:to>
                                        <p:strVal val="visible"/>
                                      </p:to>
                                    </p:set>
                                    <p:animEffect transition="in" filter="fade">
                                      <p:cBhvr>
                                        <p:cTn id="116" dur="500"/>
                                        <p:tgtEl>
                                          <p:spTgt spid="127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74"/>
                                        </p:tgtEl>
                                        <p:attrNameLst>
                                          <p:attrName>style.visibility</p:attrName>
                                        </p:attrNameLst>
                                      </p:cBhvr>
                                      <p:to>
                                        <p:strVal val="visible"/>
                                      </p:to>
                                    </p:set>
                                    <p:animEffect transition="in" filter="fade">
                                      <p:cBhvr>
                                        <p:cTn id="119" dur="500"/>
                                        <p:tgtEl>
                                          <p:spTgt spid="127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75"/>
                                        </p:tgtEl>
                                        <p:attrNameLst>
                                          <p:attrName>style.visibility</p:attrName>
                                        </p:attrNameLst>
                                      </p:cBhvr>
                                      <p:to>
                                        <p:strVal val="visible"/>
                                      </p:to>
                                    </p:set>
                                    <p:animEffect transition="in" filter="fade">
                                      <p:cBhvr>
                                        <p:cTn id="122" dur="500"/>
                                        <p:tgtEl>
                                          <p:spTgt spid="127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81"/>
                                        </p:tgtEl>
                                        <p:attrNameLst>
                                          <p:attrName>style.visibility</p:attrName>
                                        </p:attrNameLst>
                                      </p:cBhvr>
                                      <p:to>
                                        <p:strVal val="visible"/>
                                      </p:to>
                                    </p:set>
                                    <p:animEffect transition="in" filter="fade">
                                      <p:cBhvr>
                                        <p:cTn id="125" dur="500"/>
                                        <p:tgtEl>
                                          <p:spTgt spid="128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82"/>
                                        </p:tgtEl>
                                        <p:attrNameLst>
                                          <p:attrName>style.visibility</p:attrName>
                                        </p:attrNameLst>
                                      </p:cBhvr>
                                      <p:to>
                                        <p:strVal val="visible"/>
                                      </p:to>
                                    </p:set>
                                    <p:animEffect transition="in" filter="fade">
                                      <p:cBhvr>
                                        <p:cTn id="128" dur="500"/>
                                        <p:tgtEl>
                                          <p:spTgt spid="128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83"/>
                                        </p:tgtEl>
                                        <p:attrNameLst>
                                          <p:attrName>style.visibility</p:attrName>
                                        </p:attrNameLst>
                                      </p:cBhvr>
                                      <p:to>
                                        <p:strVal val="visible"/>
                                      </p:to>
                                    </p:set>
                                    <p:animEffect transition="in" filter="fade">
                                      <p:cBhvr>
                                        <p:cTn id="131" dur="500"/>
                                        <p:tgtEl>
                                          <p:spTgt spid="128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84"/>
                                        </p:tgtEl>
                                        <p:attrNameLst>
                                          <p:attrName>style.visibility</p:attrName>
                                        </p:attrNameLst>
                                      </p:cBhvr>
                                      <p:to>
                                        <p:strVal val="visible"/>
                                      </p:to>
                                    </p:set>
                                    <p:animEffect transition="in" filter="fade">
                                      <p:cBhvr>
                                        <p:cTn id="134" dur="500"/>
                                        <p:tgtEl>
                                          <p:spTgt spid="128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85"/>
                                        </p:tgtEl>
                                        <p:attrNameLst>
                                          <p:attrName>style.visibility</p:attrName>
                                        </p:attrNameLst>
                                      </p:cBhvr>
                                      <p:to>
                                        <p:strVal val="visible"/>
                                      </p:to>
                                    </p:set>
                                    <p:animEffect transition="in" filter="fade">
                                      <p:cBhvr>
                                        <p:cTn id="137" dur="500"/>
                                        <p:tgtEl>
                                          <p:spTgt spid="128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86"/>
                                        </p:tgtEl>
                                        <p:attrNameLst>
                                          <p:attrName>style.visibility</p:attrName>
                                        </p:attrNameLst>
                                      </p:cBhvr>
                                      <p:to>
                                        <p:strVal val="visible"/>
                                      </p:to>
                                    </p:set>
                                    <p:animEffect transition="in" filter="fade">
                                      <p:cBhvr>
                                        <p:cTn id="140" dur="500"/>
                                        <p:tgtEl>
                                          <p:spTgt spid="128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87"/>
                                        </p:tgtEl>
                                        <p:attrNameLst>
                                          <p:attrName>style.visibility</p:attrName>
                                        </p:attrNameLst>
                                      </p:cBhvr>
                                      <p:to>
                                        <p:strVal val="visible"/>
                                      </p:to>
                                    </p:set>
                                    <p:animEffect transition="in" filter="fade">
                                      <p:cBhvr>
                                        <p:cTn id="143" dur="500"/>
                                        <p:tgtEl>
                                          <p:spTgt spid="128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90"/>
                                        </p:tgtEl>
                                        <p:attrNameLst>
                                          <p:attrName>style.visibility</p:attrName>
                                        </p:attrNameLst>
                                      </p:cBhvr>
                                      <p:to>
                                        <p:strVal val="visible"/>
                                      </p:to>
                                    </p:set>
                                    <p:animEffect transition="in" filter="fade">
                                      <p:cBhvr>
                                        <p:cTn id="146" dur="500"/>
                                        <p:tgtEl>
                                          <p:spTgt spid="129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291"/>
                                        </p:tgtEl>
                                        <p:attrNameLst>
                                          <p:attrName>style.visibility</p:attrName>
                                        </p:attrNameLst>
                                      </p:cBhvr>
                                      <p:to>
                                        <p:strVal val="visible"/>
                                      </p:to>
                                    </p:set>
                                    <p:animEffect transition="in" filter="fade">
                                      <p:cBhvr>
                                        <p:cTn id="149" dur="500"/>
                                        <p:tgtEl>
                                          <p:spTgt spid="129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92"/>
                                        </p:tgtEl>
                                        <p:attrNameLst>
                                          <p:attrName>style.visibility</p:attrName>
                                        </p:attrNameLst>
                                      </p:cBhvr>
                                      <p:to>
                                        <p:strVal val="visible"/>
                                      </p:to>
                                    </p:set>
                                    <p:animEffect transition="in" filter="fade">
                                      <p:cBhvr>
                                        <p:cTn id="152" dur="500"/>
                                        <p:tgtEl>
                                          <p:spTgt spid="129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293"/>
                                        </p:tgtEl>
                                        <p:attrNameLst>
                                          <p:attrName>style.visibility</p:attrName>
                                        </p:attrNameLst>
                                      </p:cBhvr>
                                      <p:to>
                                        <p:strVal val="visible"/>
                                      </p:to>
                                    </p:set>
                                    <p:animEffect transition="in" filter="fade">
                                      <p:cBhvr>
                                        <p:cTn id="155" dur="500"/>
                                        <p:tgtEl>
                                          <p:spTgt spid="129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294"/>
                                        </p:tgtEl>
                                        <p:attrNameLst>
                                          <p:attrName>style.visibility</p:attrName>
                                        </p:attrNameLst>
                                      </p:cBhvr>
                                      <p:to>
                                        <p:strVal val="visible"/>
                                      </p:to>
                                    </p:set>
                                    <p:animEffect transition="in" filter="fade">
                                      <p:cBhvr>
                                        <p:cTn id="158" dur="500"/>
                                        <p:tgtEl>
                                          <p:spTgt spid="1294"/>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295"/>
                                        </p:tgtEl>
                                        <p:attrNameLst>
                                          <p:attrName>style.visibility</p:attrName>
                                        </p:attrNameLst>
                                      </p:cBhvr>
                                      <p:to>
                                        <p:strVal val="visible"/>
                                      </p:to>
                                    </p:set>
                                    <p:animEffect transition="in" filter="fade">
                                      <p:cBhvr>
                                        <p:cTn id="161" dur="500"/>
                                        <p:tgtEl>
                                          <p:spTgt spid="129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296"/>
                                        </p:tgtEl>
                                        <p:attrNameLst>
                                          <p:attrName>style.visibility</p:attrName>
                                        </p:attrNameLst>
                                      </p:cBhvr>
                                      <p:to>
                                        <p:strVal val="visible"/>
                                      </p:to>
                                    </p:set>
                                    <p:animEffect transition="in" filter="fade">
                                      <p:cBhvr>
                                        <p:cTn id="164" dur="500"/>
                                        <p:tgtEl>
                                          <p:spTgt spid="129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297"/>
                                        </p:tgtEl>
                                        <p:attrNameLst>
                                          <p:attrName>style.visibility</p:attrName>
                                        </p:attrNameLst>
                                      </p:cBhvr>
                                      <p:to>
                                        <p:strVal val="visible"/>
                                      </p:to>
                                    </p:set>
                                    <p:animEffect transition="in" filter="fade">
                                      <p:cBhvr>
                                        <p:cTn id="167" dur="500"/>
                                        <p:tgtEl>
                                          <p:spTgt spid="1297"/>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298"/>
                                        </p:tgtEl>
                                        <p:attrNameLst>
                                          <p:attrName>style.visibility</p:attrName>
                                        </p:attrNameLst>
                                      </p:cBhvr>
                                      <p:to>
                                        <p:strVal val="visible"/>
                                      </p:to>
                                    </p:set>
                                    <p:animEffect transition="in" filter="fade">
                                      <p:cBhvr>
                                        <p:cTn id="170" dur="500"/>
                                        <p:tgtEl>
                                          <p:spTgt spid="1298"/>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99"/>
                                        </p:tgtEl>
                                        <p:attrNameLst>
                                          <p:attrName>style.visibility</p:attrName>
                                        </p:attrNameLst>
                                      </p:cBhvr>
                                      <p:to>
                                        <p:strVal val="visible"/>
                                      </p:to>
                                    </p:set>
                                    <p:animEffect transition="in" filter="fade">
                                      <p:cBhvr>
                                        <p:cTn id="173" dur="500"/>
                                        <p:tgtEl>
                                          <p:spTgt spid="129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300"/>
                                        </p:tgtEl>
                                        <p:attrNameLst>
                                          <p:attrName>style.visibility</p:attrName>
                                        </p:attrNameLst>
                                      </p:cBhvr>
                                      <p:to>
                                        <p:strVal val="visible"/>
                                      </p:to>
                                    </p:set>
                                    <p:animEffect transition="in" filter="fade">
                                      <p:cBhvr>
                                        <p:cTn id="176" dur="500"/>
                                        <p:tgtEl>
                                          <p:spTgt spid="130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301"/>
                                        </p:tgtEl>
                                        <p:attrNameLst>
                                          <p:attrName>style.visibility</p:attrName>
                                        </p:attrNameLst>
                                      </p:cBhvr>
                                      <p:to>
                                        <p:strVal val="visible"/>
                                      </p:to>
                                    </p:set>
                                    <p:animEffect transition="in" filter="fade">
                                      <p:cBhvr>
                                        <p:cTn id="179" dur="500"/>
                                        <p:tgtEl>
                                          <p:spTgt spid="1301"/>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302"/>
                                        </p:tgtEl>
                                        <p:attrNameLst>
                                          <p:attrName>style.visibility</p:attrName>
                                        </p:attrNameLst>
                                      </p:cBhvr>
                                      <p:to>
                                        <p:strVal val="visible"/>
                                      </p:to>
                                    </p:set>
                                    <p:animEffect transition="in" filter="fade">
                                      <p:cBhvr>
                                        <p:cTn id="182" dur="500"/>
                                        <p:tgtEl>
                                          <p:spTgt spid="1302"/>
                                        </p:tgtEl>
                                      </p:cBhvr>
                                    </p:animEffect>
                                  </p:childTnLst>
                                </p:cTn>
                              </p:par>
                            </p:childTnLst>
                          </p:cTn>
                        </p:par>
                        <p:par>
                          <p:cTn id="183" fill="hold">
                            <p:stCondLst>
                              <p:cond delay="500"/>
                            </p:stCondLst>
                            <p:childTnLst>
                              <p:par>
                                <p:cTn id="184" presetID="10" presetClass="entr" presetSubtype="0" fill="hold" grpId="0" nodeType="afterEffect">
                                  <p:stCondLst>
                                    <p:cond delay="0"/>
                                  </p:stCondLst>
                                  <p:childTnLst>
                                    <p:set>
                                      <p:cBhvr>
                                        <p:cTn id="185" dur="1" fill="hold">
                                          <p:stCondLst>
                                            <p:cond delay="0"/>
                                          </p:stCondLst>
                                        </p:cTn>
                                        <p:tgtEl>
                                          <p:spTgt spid="1328"/>
                                        </p:tgtEl>
                                        <p:attrNameLst>
                                          <p:attrName>style.visibility</p:attrName>
                                        </p:attrNameLst>
                                      </p:cBhvr>
                                      <p:to>
                                        <p:strVal val="visible"/>
                                      </p:to>
                                    </p:set>
                                    <p:animEffect transition="in" filter="fade">
                                      <p:cBhvr>
                                        <p:cTn id="186" dur="500"/>
                                        <p:tgtEl>
                                          <p:spTgt spid="1328"/>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325"/>
                                        </p:tgtEl>
                                        <p:attrNameLst>
                                          <p:attrName>style.visibility</p:attrName>
                                        </p:attrNameLst>
                                      </p:cBhvr>
                                      <p:to>
                                        <p:strVal val="visible"/>
                                      </p:to>
                                    </p:set>
                                    <p:animEffect transition="in" filter="fade">
                                      <p:cBhvr>
                                        <p:cTn id="189" dur="500"/>
                                        <p:tgtEl>
                                          <p:spTgt spid="132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322"/>
                                        </p:tgtEl>
                                        <p:attrNameLst>
                                          <p:attrName>style.visibility</p:attrName>
                                        </p:attrNameLst>
                                      </p:cBhvr>
                                      <p:to>
                                        <p:strVal val="visible"/>
                                      </p:to>
                                    </p:set>
                                    <p:animEffect transition="in" filter="fade">
                                      <p:cBhvr>
                                        <p:cTn id="192" dur="500"/>
                                        <p:tgtEl>
                                          <p:spTgt spid="1322"/>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319"/>
                                        </p:tgtEl>
                                        <p:attrNameLst>
                                          <p:attrName>style.visibility</p:attrName>
                                        </p:attrNameLst>
                                      </p:cBhvr>
                                      <p:to>
                                        <p:strVal val="visible"/>
                                      </p:to>
                                    </p:set>
                                    <p:animEffect transition="in" filter="fade">
                                      <p:cBhvr>
                                        <p:cTn id="195" dur="500"/>
                                        <p:tgtEl>
                                          <p:spTgt spid="1319"/>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320"/>
                                        </p:tgtEl>
                                        <p:attrNameLst>
                                          <p:attrName>style.visibility</p:attrName>
                                        </p:attrNameLst>
                                      </p:cBhvr>
                                      <p:to>
                                        <p:strVal val="visible"/>
                                      </p:to>
                                    </p:set>
                                    <p:animEffect transition="in" filter="fade">
                                      <p:cBhvr>
                                        <p:cTn id="198" dur="500"/>
                                        <p:tgtEl>
                                          <p:spTgt spid="1320"/>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321"/>
                                        </p:tgtEl>
                                        <p:attrNameLst>
                                          <p:attrName>style.visibility</p:attrName>
                                        </p:attrNameLst>
                                      </p:cBhvr>
                                      <p:to>
                                        <p:strVal val="visible"/>
                                      </p:to>
                                    </p:set>
                                    <p:animEffect transition="in" filter="fade">
                                      <p:cBhvr>
                                        <p:cTn id="201" dur="500"/>
                                        <p:tgtEl>
                                          <p:spTgt spid="1321"/>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324"/>
                                        </p:tgtEl>
                                        <p:attrNameLst>
                                          <p:attrName>style.visibility</p:attrName>
                                        </p:attrNameLst>
                                      </p:cBhvr>
                                      <p:to>
                                        <p:strVal val="visible"/>
                                      </p:to>
                                    </p:set>
                                    <p:animEffect transition="in" filter="fade">
                                      <p:cBhvr>
                                        <p:cTn id="204" dur="500"/>
                                        <p:tgtEl>
                                          <p:spTgt spid="1324"/>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327"/>
                                        </p:tgtEl>
                                        <p:attrNameLst>
                                          <p:attrName>style.visibility</p:attrName>
                                        </p:attrNameLst>
                                      </p:cBhvr>
                                      <p:to>
                                        <p:strVal val="visible"/>
                                      </p:to>
                                    </p:set>
                                    <p:animEffect transition="in" filter="fade">
                                      <p:cBhvr>
                                        <p:cTn id="207" dur="500"/>
                                        <p:tgtEl>
                                          <p:spTgt spid="132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329"/>
                                        </p:tgtEl>
                                        <p:attrNameLst>
                                          <p:attrName>style.visibility</p:attrName>
                                        </p:attrNameLst>
                                      </p:cBhvr>
                                      <p:to>
                                        <p:strVal val="visible"/>
                                      </p:to>
                                    </p:set>
                                    <p:animEffect transition="in" filter="fade">
                                      <p:cBhvr>
                                        <p:cTn id="210" dur="500"/>
                                        <p:tgtEl>
                                          <p:spTgt spid="1329"/>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30"/>
                                        </p:tgtEl>
                                        <p:attrNameLst>
                                          <p:attrName>style.visibility</p:attrName>
                                        </p:attrNameLst>
                                      </p:cBhvr>
                                      <p:to>
                                        <p:strVal val="visible"/>
                                      </p:to>
                                    </p:set>
                                    <p:animEffect transition="in" filter="fade">
                                      <p:cBhvr>
                                        <p:cTn id="213" dur="500"/>
                                        <p:tgtEl>
                                          <p:spTgt spid="1330"/>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23"/>
                                        </p:tgtEl>
                                        <p:attrNameLst>
                                          <p:attrName>style.visibility</p:attrName>
                                        </p:attrNameLst>
                                      </p:cBhvr>
                                      <p:to>
                                        <p:strVal val="visible"/>
                                      </p:to>
                                    </p:set>
                                    <p:animEffect transition="in" filter="fade">
                                      <p:cBhvr>
                                        <p:cTn id="216" dur="500"/>
                                        <p:tgtEl>
                                          <p:spTgt spid="132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26"/>
                                        </p:tgtEl>
                                        <p:attrNameLst>
                                          <p:attrName>style.visibility</p:attrName>
                                        </p:attrNameLst>
                                      </p:cBhvr>
                                      <p:to>
                                        <p:strVal val="visible"/>
                                      </p:to>
                                    </p:set>
                                    <p:animEffect transition="in" filter="fade">
                                      <p:cBhvr>
                                        <p:cTn id="219" dur="500"/>
                                        <p:tgtEl>
                                          <p:spTgt spid="1326"/>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14"/>
                                        </p:tgtEl>
                                        <p:attrNameLst>
                                          <p:attrName>style.visibility</p:attrName>
                                        </p:attrNameLst>
                                      </p:cBhvr>
                                      <p:to>
                                        <p:strVal val="visible"/>
                                      </p:to>
                                    </p:set>
                                    <p:animEffect transition="in" filter="fade">
                                      <p:cBhvr>
                                        <p:cTn id="222" dur="500"/>
                                        <p:tgtEl>
                                          <p:spTgt spid="1314"/>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315"/>
                                        </p:tgtEl>
                                        <p:attrNameLst>
                                          <p:attrName>style.visibility</p:attrName>
                                        </p:attrNameLst>
                                      </p:cBhvr>
                                      <p:to>
                                        <p:strVal val="visible"/>
                                      </p:to>
                                    </p:set>
                                    <p:animEffect transition="in" filter="fade">
                                      <p:cBhvr>
                                        <p:cTn id="225" dur="500"/>
                                        <p:tgtEl>
                                          <p:spTgt spid="131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316"/>
                                        </p:tgtEl>
                                        <p:attrNameLst>
                                          <p:attrName>style.visibility</p:attrName>
                                        </p:attrNameLst>
                                      </p:cBhvr>
                                      <p:to>
                                        <p:strVal val="visible"/>
                                      </p:to>
                                    </p:set>
                                    <p:animEffect transition="in" filter="fade">
                                      <p:cBhvr>
                                        <p:cTn id="228" dur="500"/>
                                        <p:tgtEl>
                                          <p:spTgt spid="1316"/>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317"/>
                                        </p:tgtEl>
                                        <p:attrNameLst>
                                          <p:attrName>style.visibility</p:attrName>
                                        </p:attrNameLst>
                                      </p:cBhvr>
                                      <p:to>
                                        <p:strVal val="visible"/>
                                      </p:to>
                                    </p:set>
                                    <p:animEffect transition="in" filter="fade">
                                      <p:cBhvr>
                                        <p:cTn id="231" dur="500"/>
                                        <p:tgtEl>
                                          <p:spTgt spid="1317"/>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318"/>
                                        </p:tgtEl>
                                        <p:attrNameLst>
                                          <p:attrName>style.visibility</p:attrName>
                                        </p:attrNameLst>
                                      </p:cBhvr>
                                      <p:to>
                                        <p:strVal val="visible"/>
                                      </p:to>
                                    </p:set>
                                    <p:animEffect transition="in" filter="fade">
                                      <p:cBhvr>
                                        <p:cTn id="234" dur="500"/>
                                        <p:tgtEl>
                                          <p:spTgt spid="1318"/>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247"/>
                                        </p:tgtEl>
                                        <p:attrNameLst>
                                          <p:attrName>style.visibility</p:attrName>
                                        </p:attrNameLst>
                                      </p:cBhvr>
                                      <p:to>
                                        <p:strVal val="visible"/>
                                      </p:to>
                                    </p:set>
                                    <p:animEffect transition="in" filter="fade">
                                      <p:cBhvr>
                                        <p:cTn id="237" dur="500"/>
                                        <p:tgtEl>
                                          <p:spTgt spid="1247"/>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248"/>
                                        </p:tgtEl>
                                        <p:attrNameLst>
                                          <p:attrName>style.visibility</p:attrName>
                                        </p:attrNameLst>
                                      </p:cBhvr>
                                      <p:to>
                                        <p:strVal val="visible"/>
                                      </p:to>
                                    </p:set>
                                    <p:animEffect transition="in" filter="fade">
                                      <p:cBhvr>
                                        <p:cTn id="240" dur="500"/>
                                        <p:tgtEl>
                                          <p:spTgt spid="1248"/>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249"/>
                                        </p:tgtEl>
                                        <p:attrNameLst>
                                          <p:attrName>style.visibility</p:attrName>
                                        </p:attrNameLst>
                                      </p:cBhvr>
                                      <p:to>
                                        <p:strVal val="visible"/>
                                      </p:to>
                                    </p:set>
                                    <p:animEffect transition="in" filter="fade">
                                      <p:cBhvr>
                                        <p:cTn id="243" dur="500"/>
                                        <p:tgtEl>
                                          <p:spTgt spid="1249"/>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1250"/>
                                        </p:tgtEl>
                                        <p:attrNameLst>
                                          <p:attrName>style.visibility</p:attrName>
                                        </p:attrNameLst>
                                      </p:cBhvr>
                                      <p:to>
                                        <p:strVal val="visible"/>
                                      </p:to>
                                    </p:set>
                                    <p:animEffect transition="in" filter="fade">
                                      <p:cBhvr>
                                        <p:cTn id="246" dur="500"/>
                                        <p:tgtEl>
                                          <p:spTgt spid="1250"/>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251"/>
                                        </p:tgtEl>
                                        <p:attrNameLst>
                                          <p:attrName>style.visibility</p:attrName>
                                        </p:attrNameLst>
                                      </p:cBhvr>
                                      <p:to>
                                        <p:strVal val="visible"/>
                                      </p:to>
                                    </p:set>
                                    <p:animEffect transition="in" filter="fade">
                                      <p:cBhvr>
                                        <p:cTn id="249" dur="500"/>
                                        <p:tgtEl>
                                          <p:spTgt spid="1251"/>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1252"/>
                                        </p:tgtEl>
                                        <p:attrNameLst>
                                          <p:attrName>style.visibility</p:attrName>
                                        </p:attrNameLst>
                                      </p:cBhvr>
                                      <p:to>
                                        <p:strVal val="visible"/>
                                      </p:to>
                                    </p:set>
                                    <p:animEffect transition="in" filter="fade">
                                      <p:cBhvr>
                                        <p:cTn id="252" dur="500"/>
                                        <p:tgtEl>
                                          <p:spTgt spid="1252"/>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253"/>
                                        </p:tgtEl>
                                        <p:attrNameLst>
                                          <p:attrName>style.visibility</p:attrName>
                                        </p:attrNameLst>
                                      </p:cBhvr>
                                      <p:to>
                                        <p:strVal val="visible"/>
                                      </p:to>
                                    </p:set>
                                    <p:animEffect transition="in" filter="fade">
                                      <p:cBhvr>
                                        <p:cTn id="255" dur="500"/>
                                        <p:tgtEl>
                                          <p:spTgt spid="1253"/>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1254"/>
                                        </p:tgtEl>
                                        <p:attrNameLst>
                                          <p:attrName>style.visibility</p:attrName>
                                        </p:attrNameLst>
                                      </p:cBhvr>
                                      <p:to>
                                        <p:strVal val="visible"/>
                                      </p:to>
                                    </p:set>
                                    <p:animEffect transition="in" filter="fade">
                                      <p:cBhvr>
                                        <p:cTn id="258" dur="500"/>
                                        <p:tgtEl>
                                          <p:spTgt spid="1254"/>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259"/>
                                        </p:tgtEl>
                                        <p:attrNameLst>
                                          <p:attrName>style.visibility</p:attrName>
                                        </p:attrNameLst>
                                      </p:cBhvr>
                                      <p:to>
                                        <p:strVal val="visible"/>
                                      </p:to>
                                    </p:set>
                                    <p:animEffect transition="in" filter="fade">
                                      <p:cBhvr>
                                        <p:cTn id="261" dur="500"/>
                                        <p:tgtEl>
                                          <p:spTgt spid="1259"/>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260"/>
                                        </p:tgtEl>
                                        <p:attrNameLst>
                                          <p:attrName>style.visibility</p:attrName>
                                        </p:attrNameLst>
                                      </p:cBhvr>
                                      <p:to>
                                        <p:strVal val="visible"/>
                                      </p:to>
                                    </p:set>
                                    <p:animEffect transition="in" filter="fade">
                                      <p:cBhvr>
                                        <p:cTn id="264" dur="500"/>
                                        <p:tgtEl>
                                          <p:spTgt spid="1260"/>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262"/>
                                        </p:tgtEl>
                                        <p:attrNameLst>
                                          <p:attrName>style.visibility</p:attrName>
                                        </p:attrNameLst>
                                      </p:cBhvr>
                                      <p:to>
                                        <p:strVal val="visible"/>
                                      </p:to>
                                    </p:set>
                                    <p:animEffect transition="in" filter="fade">
                                      <p:cBhvr>
                                        <p:cTn id="267" dur="500"/>
                                        <p:tgtEl>
                                          <p:spTgt spid="1262"/>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263"/>
                                        </p:tgtEl>
                                        <p:attrNameLst>
                                          <p:attrName>style.visibility</p:attrName>
                                        </p:attrNameLst>
                                      </p:cBhvr>
                                      <p:to>
                                        <p:strVal val="visible"/>
                                      </p:to>
                                    </p:set>
                                    <p:animEffect transition="in" filter="fade">
                                      <p:cBhvr>
                                        <p:cTn id="270" dur="500"/>
                                        <p:tgtEl>
                                          <p:spTgt spid="1263"/>
                                        </p:tgtEl>
                                      </p:cBhvr>
                                    </p:animEffect>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grpId="0" nodeType="clickEffect">
                                  <p:stCondLst>
                                    <p:cond delay="0"/>
                                  </p:stCondLst>
                                  <p:childTnLst>
                                    <p:set>
                                      <p:cBhvr>
                                        <p:cTn id="274" dur="1" fill="hold">
                                          <p:stCondLst>
                                            <p:cond delay="0"/>
                                          </p:stCondLst>
                                        </p:cTn>
                                        <p:tgtEl>
                                          <p:spTgt spid="1369"/>
                                        </p:tgtEl>
                                        <p:attrNameLst>
                                          <p:attrName>style.visibility</p:attrName>
                                        </p:attrNameLst>
                                      </p:cBhvr>
                                      <p:to>
                                        <p:strVal val="visible"/>
                                      </p:to>
                                    </p:set>
                                    <p:anim calcmode="lin" valueType="num">
                                      <p:cBhvr additive="base">
                                        <p:cTn id="275" dur="500" fill="hold"/>
                                        <p:tgtEl>
                                          <p:spTgt spid="1369"/>
                                        </p:tgtEl>
                                        <p:attrNameLst>
                                          <p:attrName>ppt_x</p:attrName>
                                        </p:attrNameLst>
                                      </p:cBhvr>
                                      <p:tavLst>
                                        <p:tav tm="0">
                                          <p:val>
                                            <p:strVal val="#ppt_x"/>
                                          </p:val>
                                        </p:tav>
                                        <p:tav tm="100000">
                                          <p:val>
                                            <p:strVal val="#ppt_x"/>
                                          </p:val>
                                        </p:tav>
                                      </p:tavLst>
                                    </p:anim>
                                    <p:anim calcmode="lin" valueType="num">
                                      <p:cBhvr additive="base">
                                        <p:cTn id="276" dur="500" fill="hold"/>
                                        <p:tgtEl>
                                          <p:spTgt spid="1369"/>
                                        </p:tgtEl>
                                        <p:attrNameLst>
                                          <p:attrName>ppt_y</p:attrName>
                                        </p:attrNameLst>
                                      </p:cBhvr>
                                      <p:tavLst>
                                        <p:tav tm="0">
                                          <p:val>
                                            <p:strVal val="1+#ppt_h/2"/>
                                          </p:val>
                                        </p:tav>
                                        <p:tav tm="100000">
                                          <p:val>
                                            <p:strVal val="#ppt_y"/>
                                          </p:val>
                                        </p:tav>
                                      </p:tavLst>
                                    </p:anim>
                                  </p:childTnLst>
                                </p:cTn>
                              </p:par>
                              <p:par>
                                <p:cTn id="277" presetID="2" presetClass="entr" presetSubtype="4" fill="hold" grpId="0" nodeType="withEffect">
                                  <p:stCondLst>
                                    <p:cond delay="0"/>
                                  </p:stCondLst>
                                  <p:childTnLst>
                                    <p:set>
                                      <p:cBhvr>
                                        <p:cTn id="278" dur="1" fill="hold">
                                          <p:stCondLst>
                                            <p:cond delay="0"/>
                                          </p:stCondLst>
                                        </p:cTn>
                                        <p:tgtEl>
                                          <p:spTgt spid="1359"/>
                                        </p:tgtEl>
                                        <p:attrNameLst>
                                          <p:attrName>style.visibility</p:attrName>
                                        </p:attrNameLst>
                                      </p:cBhvr>
                                      <p:to>
                                        <p:strVal val="visible"/>
                                      </p:to>
                                    </p:set>
                                    <p:anim calcmode="lin" valueType="num">
                                      <p:cBhvr additive="base">
                                        <p:cTn id="279" dur="500" fill="hold"/>
                                        <p:tgtEl>
                                          <p:spTgt spid="1359"/>
                                        </p:tgtEl>
                                        <p:attrNameLst>
                                          <p:attrName>ppt_x</p:attrName>
                                        </p:attrNameLst>
                                      </p:cBhvr>
                                      <p:tavLst>
                                        <p:tav tm="0">
                                          <p:val>
                                            <p:strVal val="#ppt_x"/>
                                          </p:val>
                                        </p:tav>
                                        <p:tav tm="100000">
                                          <p:val>
                                            <p:strVal val="#ppt_x"/>
                                          </p:val>
                                        </p:tav>
                                      </p:tavLst>
                                    </p:anim>
                                    <p:anim calcmode="lin" valueType="num">
                                      <p:cBhvr additive="base">
                                        <p:cTn id="280" dur="500" fill="hold"/>
                                        <p:tgtEl>
                                          <p:spTgt spid="1359"/>
                                        </p:tgtEl>
                                        <p:attrNameLst>
                                          <p:attrName>ppt_y</p:attrName>
                                        </p:attrNameLst>
                                      </p:cBhvr>
                                      <p:tavLst>
                                        <p:tav tm="0">
                                          <p:val>
                                            <p:strVal val="1+#ppt_h/2"/>
                                          </p:val>
                                        </p:tav>
                                        <p:tav tm="100000">
                                          <p:val>
                                            <p:strVal val="#ppt_y"/>
                                          </p:val>
                                        </p:tav>
                                      </p:tavLst>
                                    </p:anim>
                                  </p:childTnLst>
                                </p:cTn>
                              </p:par>
                              <p:par>
                                <p:cTn id="281" presetID="2" presetClass="entr" presetSubtype="4" fill="hold" grpId="0" nodeType="withEffect">
                                  <p:stCondLst>
                                    <p:cond delay="0"/>
                                  </p:stCondLst>
                                  <p:childTnLst>
                                    <p:set>
                                      <p:cBhvr>
                                        <p:cTn id="282" dur="1" fill="hold">
                                          <p:stCondLst>
                                            <p:cond delay="0"/>
                                          </p:stCondLst>
                                        </p:cTn>
                                        <p:tgtEl>
                                          <p:spTgt spid="1361"/>
                                        </p:tgtEl>
                                        <p:attrNameLst>
                                          <p:attrName>style.visibility</p:attrName>
                                        </p:attrNameLst>
                                      </p:cBhvr>
                                      <p:to>
                                        <p:strVal val="visible"/>
                                      </p:to>
                                    </p:set>
                                    <p:anim calcmode="lin" valueType="num">
                                      <p:cBhvr additive="base">
                                        <p:cTn id="283" dur="500" fill="hold"/>
                                        <p:tgtEl>
                                          <p:spTgt spid="1361"/>
                                        </p:tgtEl>
                                        <p:attrNameLst>
                                          <p:attrName>ppt_x</p:attrName>
                                        </p:attrNameLst>
                                      </p:cBhvr>
                                      <p:tavLst>
                                        <p:tav tm="0">
                                          <p:val>
                                            <p:strVal val="#ppt_x"/>
                                          </p:val>
                                        </p:tav>
                                        <p:tav tm="100000">
                                          <p:val>
                                            <p:strVal val="#ppt_x"/>
                                          </p:val>
                                        </p:tav>
                                      </p:tavLst>
                                    </p:anim>
                                    <p:anim calcmode="lin" valueType="num">
                                      <p:cBhvr additive="base">
                                        <p:cTn id="284" dur="500" fill="hold"/>
                                        <p:tgtEl>
                                          <p:spTgt spid="1361"/>
                                        </p:tgtEl>
                                        <p:attrNameLst>
                                          <p:attrName>ppt_y</p:attrName>
                                        </p:attrNameLst>
                                      </p:cBhvr>
                                      <p:tavLst>
                                        <p:tav tm="0">
                                          <p:val>
                                            <p:strVal val="1+#ppt_h/2"/>
                                          </p:val>
                                        </p:tav>
                                        <p:tav tm="100000">
                                          <p:val>
                                            <p:strVal val="#ppt_y"/>
                                          </p:val>
                                        </p:tav>
                                      </p:tavLst>
                                    </p:anim>
                                  </p:childTnLst>
                                </p:cTn>
                              </p:par>
                              <p:par>
                                <p:cTn id="285" presetID="2" presetClass="entr" presetSubtype="4" fill="hold" grpId="0" nodeType="withEffect">
                                  <p:stCondLst>
                                    <p:cond delay="0"/>
                                  </p:stCondLst>
                                  <p:childTnLst>
                                    <p:set>
                                      <p:cBhvr>
                                        <p:cTn id="286" dur="1" fill="hold">
                                          <p:stCondLst>
                                            <p:cond delay="0"/>
                                          </p:stCondLst>
                                        </p:cTn>
                                        <p:tgtEl>
                                          <p:spTgt spid="1373"/>
                                        </p:tgtEl>
                                        <p:attrNameLst>
                                          <p:attrName>style.visibility</p:attrName>
                                        </p:attrNameLst>
                                      </p:cBhvr>
                                      <p:to>
                                        <p:strVal val="visible"/>
                                      </p:to>
                                    </p:set>
                                    <p:anim calcmode="lin" valueType="num">
                                      <p:cBhvr additive="base">
                                        <p:cTn id="287" dur="500" fill="hold"/>
                                        <p:tgtEl>
                                          <p:spTgt spid="1373"/>
                                        </p:tgtEl>
                                        <p:attrNameLst>
                                          <p:attrName>ppt_x</p:attrName>
                                        </p:attrNameLst>
                                      </p:cBhvr>
                                      <p:tavLst>
                                        <p:tav tm="0">
                                          <p:val>
                                            <p:strVal val="#ppt_x"/>
                                          </p:val>
                                        </p:tav>
                                        <p:tav tm="100000">
                                          <p:val>
                                            <p:strVal val="#ppt_x"/>
                                          </p:val>
                                        </p:tav>
                                      </p:tavLst>
                                    </p:anim>
                                    <p:anim calcmode="lin" valueType="num">
                                      <p:cBhvr additive="base">
                                        <p:cTn id="288" dur="500" fill="hold"/>
                                        <p:tgtEl>
                                          <p:spTgt spid="1373"/>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1372"/>
                                        </p:tgtEl>
                                        <p:attrNameLst>
                                          <p:attrName>style.visibility</p:attrName>
                                        </p:attrNameLst>
                                      </p:cBhvr>
                                      <p:to>
                                        <p:strVal val="visible"/>
                                      </p:to>
                                    </p:set>
                                    <p:anim calcmode="lin" valueType="num">
                                      <p:cBhvr additive="base">
                                        <p:cTn id="291" dur="500" fill="hold"/>
                                        <p:tgtEl>
                                          <p:spTgt spid="1372"/>
                                        </p:tgtEl>
                                        <p:attrNameLst>
                                          <p:attrName>ppt_x</p:attrName>
                                        </p:attrNameLst>
                                      </p:cBhvr>
                                      <p:tavLst>
                                        <p:tav tm="0">
                                          <p:val>
                                            <p:strVal val="#ppt_x"/>
                                          </p:val>
                                        </p:tav>
                                        <p:tav tm="100000">
                                          <p:val>
                                            <p:strVal val="#ppt_x"/>
                                          </p:val>
                                        </p:tav>
                                      </p:tavLst>
                                    </p:anim>
                                    <p:anim calcmode="lin" valueType="num">
                                      <p:cBhvr additive="base">
                                        <p:cTn id="292" dur="500" fill="hold"/>
                                        <p:tgtEl>
                                          <p:spTgt spid="1372"/>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1364"/>
                                        </p:tgtEl>
                                        <p:attrNameLst>
                                          <p:attrName>style.visibility</p:attrName>
                                        </p:attrNameLst>
                                      </p:cBhvr>
                                      <p:to>
                                        <p:strVal val="visible"/>
                                      </p:to>
                                    </p:set>
                                    <p:anim calcmode="lin" valueType="num">
                                      <p:cBhvr additive="base">
                                        <p:cTn id="295" dur="500" fill="hold"/>
                                        <p:tgtEl>
                                          <p:spTgt spid="1364"/>
                                        </p:tgtEl>
                                        <p:attrNameLst>
                                          <p:attrName>ppt_x</p:attrName>
                                        </p:attrNameLst>
                                      </p:cBhvr>
                                      <p:tavLst>
                                        <p:tav tm="0">
                                          <p:val>
                                            <p:strVal val="#ppt_x"/>
                                          </p:val>
                                        </p:tav>
                                        <p:tav tm="100000">
                                          <p:val>
                                            <p:strVal val="#ppt_x"/>
                                          </p:val>
                                        </p:tav>
                                      </p:tavLst>
                                    </p:anim>
                                    <p:anim calcmode="lin" valueType="num">
                                      <p:cBhvr additive="base">
                                        <p:cTn id="296" dur="500" fill="hold"/>
                                        <p:tgtEl>
                                          <p:spTgt spid="1364"/>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1353"/>
                                        </p:tgtEl>
                                        <p:attrNameLst>
                                          <p:attrName>style.visibility</p:attrName>
                                        </p:attrNameLst>
                                      </p:cBhvr>
                                      <p:to>
                                        <p:strVal val="visible"/>
                                      </p:to>
                                    </p:set>
                                    <p:anim calcmode="lin" valueType="num">
                                      <p:cBhvr additive="base">
                                        <p:cTn id="299" dur="500" fill="hold"/>
                                        <p:tgtEl>
                                          <p:spTgt spid="1353"/>
                                        </p:tgtEl>
                                        <p:attrNameLst>
                                          <p:attrName>ppt_x</p:attrName>
                                        </p:attrNameLst>
                                      </p:cBhvr>
                                      <p:tavLst>
                                        <p:tav tm="0">
                                          <p:val>
                                            <p:strVal val="#ppt_x"/>
                                          </p:val>
                                        </p:tav>
                                        <p:tav tm="100000">
                                          <p:val>
                                            <p:strVal val="#ppt_x"/>
                                          </p:val>
                                        </p:tav>
                                      </p:tavLst>
                                    </p:anim>
                                    <p:anim calcmode="lin" valueType="num">
                                      <p:cBhvr additive="base">
                                        <p:cTn id="300" dur="500" fill="hold"/>
                                        <p:tgtEl>
                                          <p:spTgt spid="1353"/>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1355"/>
                                        </p:tgtEl>
                                        <p:attrNameLst>
                                          <p:attrName>style.visibility</p:attrName>
                                        </p:attrNameLst>
                                      </p:cBhvr>
                                      <p:to>
                                        <p:strVal val="visible"/>
                                      </p:to>
                                    </p:set>
                                    <p:anim calcmode="lin" valueType="num">
                                      <p:cBhvr additive="base">
                                        <p:cTn id="303" dur="500" fill="hold"/>
                                        <p:tgtEl>
                                          <p:spTgt spid="1355"/>
                                        </p:tgtEl>
                                        <p:attrNameLst>
                                          <p:attrName>ppt_x</p:attrName>
                                        </p:attrNameLst>
                                      </p:cBhvr>
                                      <p:tavLst>
                                        <p:tav tm="0">
                                          <p:val>
                                            <p:strVal val="#ppt_x"/>
                                          </p:val>
                                        </p:tav>
                                        <p:tav tm="100000">
                                          <p:val>
                                            <p:strVal val="#ppt_x"/>
                                          </p:val>
                                        </p:tav>
                                      </p:tavLst>
                                    </p:anim>
                                    <p:anim calcmode="lin" valueType="num">
                                      <p:cBhvr additive="base">
                                        <p:cTn id="304" dur="500" fill="hold"/>
                                        <p:tgtEl>
                                          <p:spTgt spid="1355"/>
                                        </p:tgtEl>
                                        <p:attrNameLst>
                                          <p:attrName>ppt_y</p:attrName>
                                        </p:attrNameLst>
                                      </p:cBhvr>
                                      <p:tavLst>
                                        <p:tav tm="0">
                                          <p:val>
                                            <p:strVal val="1+#ppt_h/2"/>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350"/>
                                        </p:tgtEl>
                                        <p:attrNameLst>
                                          <p:attrName>style.visibility</p:attrName>
                                        </p:attrNameLst>
                                      </p:cBhvr>
                                      <p:to>
                                        <p:strVal val="visible"/>
                                      </p:to>
                                    </p:set>
                                    <p:anim calcmode="lin" valueType="num">
                                      <p:cBhvr additive="base">
                                        <p:cTn id="307" dur="500" fill="hold"/>
                                        <p:tgtEl>
                                          <p:spTgt spid="1350"/>
                                        </p:tgtEl>
                                        <p:attrNameLst>
                                          <p:attrName>ppt_x</p:attrName>
                                        </p:attrNameLst>
                                      </p:cBhvr>
                                      <p:tavLst>
                                        <p:tav tm="0">
                                          <p:val>
                                            <p:strVal val="#ppt_x"/>
                                          </p:val>
                                        </p:tav>
                                        <p:tav tm="100000">
                                          <p:val>
                                            <p:strVal val="#ppt_x"/>
                                          </p:val>
                                        </p:tav>
                                      </p:tavLst>
                                    </p:anim>
                                    <p:anim calcmode="lin" valueType="num">
                                      <p:cBhvr additive="base">
                                        <p:cTn id="308" dur="500" fill="hold"/>
                                        <p:tgtEl>
                                          <p:spTgt spid="1350"/>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349"/>
                                        </p:tgtEl>
                                        <p:attrNameLst>
                                          <p:attrName>style.visibility</p:attrName>
                                        </p:attrNameLst>
                                      </p:cBhvr>
                                      <p:to>
                                        <p:strVal val="visible"/>
                                      </p:to>
                                    </p:set>
                                    <p:anim calcmode="lin" valueType="num">
                                      <p:cBhvr additive="base">
                                        <p:cTn id="311" dur="500" fill="hold"/>
                                        <p:tgtEl>
                                          <p:spTgt spid="1349"/>
                                        </p:tgtEl>
                                        <p:attrNameLst>
                                          <p:attrName>ppt_x</p:attrName>
                                        </p:attrNameLst>
                                      </p:cBhvr>
                                      <p:tavLst>
                                        <p:tav tm="0">
                                          <p:val>
                                            <p:strVal val="#ppt_x"/>
                                          </p:val>
                                        </p:tav>
                                        <p:tav tm="100000">
                                          <p:val>
                                            <p:strVal val="#ppt_x"/>
                                          </p:val>
                                        </p:tav>
                                      </p:tavLst>
                                    </p:anim>
                                    <p:anim calcmode="lin" valueType="num">
                                      <p:cBhvr additive="base">
                                        <p:cTn id="312" dur="500" fill="hold"/>
                                        <p:tgtEl>
                                          <p:spTgt spid="1349"/>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348"/>
                                        </p:tgtEl>
                                        <p:attrNameLst>
                                          <p:attrName>style.visibility</p:attrName>
                                        </p:attrNameLst>
                                      </p:cBhvr>
                                      <p:to>
                                        <p:strVal val="visible"/>
                                      </p:to>
                                    </p:set>
                                    <p:anim calcmode="lin" valueType="num">
                                      <p:cBhvr additive="base">
                                        <p:cTn id="315" dur="500" fill="hold"/>
                                        <p:tgtEl>
                                          <p:spTgt spid="1348"/>
                                        </p:tgtEl>
                                        <p:attrNameLst>
                                          <p:attrName>ppt_x</p:attrName>
                                        </p:attrNameLst>
                                      </p:cBhvr>
                                      <p:tavLst>
                                        <p:tav tm="0">
                                          <p:val>
                                            <p:strVal val="#ppt_x"/>
                                          </p:val>
                                        </p:tav>
                                        <p:tav tm="100000">
                                          <p:val>
                                            <p:strVal val="#ppt_x"/>
                                          </p:val>
                                        </p:tav>
                                      </p:tavLst>
                                    </p:anim>
                                    <p:anim calcmode="lin" valueType="num">
                                      <p:cBhvr additive="base">
                                        <p:cTn id="316" dur="500" fill="hold"/>
                                        <p:tgtEl>
                                          <p:spTgt spid="1348"/>
                                        </p:tgtEl>
                                        <p:attrNameLst>
                                          <p:attrName>ppt_y</p:attrName>
                                        </p:attrNameLst>
                                      </p:cBhvr>
                                      <p:tavLst>
                                        <p:tav tm="0">
                                          <p:val>
                                            <p:strVal val="1+#ppt_h/2"/>
                                          </p:val>
                                        </p:tav>
                                        <p:tav tm="100000">
                                          <p:val>
                                            <p:strVal val="#ppt_y"/>
                                          </p:val>
                                        </p:tav>
                                      </p:tavLst>
                                    </p:anim>
                                  </p:childTnLst>
                                </p:cTn>
                              </p:par>
                              <p:par>
                                <p:cTn id="317" presetID="2" presetClass="entr" presetSubtype="4" fill="hold" nodeType="withEffect">
                                  <p:stCondLst>
                                    <p:cond delay="0"/>
                                  </p:stCondLst>
                                  <p:childTnLst>
                                    <p:set>
                                      <p:cBhvr>
                                        <p:cTn id="318" dur="1" fill="hold">
                                          <p:stCondLst>
                                            <p:cond delay="0"/>
                                          </p:stCondLst>
                                        </p:cTn>
                                        <p:tgtEl>
                                          <p:spTgt spid="1360"/>
                                        </p:tgtEl>
                                        <p:attrNameLst>
                                          <p:attrName>style.visibility</p:attrName>
                                        </p:attrNameLst>
                                      </p:cBhvr>
                                      <p:to>
                                        <p:strVal val="visible"/>
                                      </p:to>
                                    </p:set>
                                    <p:anim calcmode="lin" valueType="num">
                                      <p:cBhvr additive="base">
                                        <p:cTn id="319" dur="500" fill="hold"/>
                                        <p:tgtEl>
                                          <p:spTgt spid="1360"/>
                                        </p:tgtEl>
                                        <p:attrNameLst>
                                          <p:attrName>ppt_x</p:attrName>
                                        </p:attrNameLst>
                                      </p:cBhvr>
                                      <p:tavLst>
                                        <p:tav tm="0">
                                          <p:val>
                                            <p:strVal val="#ppt_x"/>
                                          </p:val>
                                        </p:tav>
                                        <p:tav tm="100000">
                                          <p:val>
                                            <p:strVal val="#ppt_x"/>
                                          </p:val>
                                        </p:tav>
                                      </p:tavLst>
                                    </p:anim>
                                    <p:anim calcmode="lin" valueType="num">
                                      <p:cBhvr additive="base">
                                        <p:cTn id="320" dur="500" fill="hold"/>
                                        <p:tgtEl>
                                          <p:spTgt spid="1360"/>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1354"/>
                                        </p:tgtEl>
                                        <p:attrNameLst>
                                          <p:attrName>style.visibility</p:attrName>
                                        </p:attrNameLst>
                                      </p:cBhvr>
                                      <p:to>
                                        <p:strVal val="visible"/>
                                      </p:to>
                                    </p:set>
                                    <p:anim calcmode="lin" valueType="num">
                                      <p:cBhvr additive="base">
                                        <p:cTn id="323" dur="500" fill="hold"/>
                                        <p:tgtEl>
                                          <p:spTgt spid="1354"/>
                                        </p:tgtEl>
                                        <p:attrNameLst>
                                          <p:attrName>ppt_x</p:attrName>
                                        </p:attrNameLst>
                                      </p:cBhvr>
                                      <p:tavLst>
                                        <p:tav tm="0">
                                          <p:val>
                                            <p:strVal val="#ppt_x"/>
                                          </p:val>
                                        </p:tav>
                                        <p:tav tm="100000">
                                          <p:val>
                                            <p:strVal val="#ppt_x"/>
                                          </p:val>
                                        </p:tav>
                                      </p:tavLst>
                                    </p:anim>
                                    <p:anim calcmode="lin" valueType="num">
                                      <p:cBhvr additive="base">
                                        <p:cTn id="324" dur="500" fill="hold"/>
                                        <p:tgtEl>
                                          <p:spTgt spid="1354"/>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1358"/>
                                        </p:tgtEl>
                                        <p:attrNameLst>
                                          <p:attrName>style.visibility</p:attrName>
                                        </p:attrNameLst>
                                      </p:cBhvr>
                                      <p:to>
                                        <p:strVal val="visible"/>
                                      </p:to>
                                    </p:set>
                                    <p:anim calcmode="lin" valueType="num">
                                      <p:cBhvr additive="base">
                                        <p:cTn id="327" dur="500" fill="hold"/>
                                        <p:tgtEl>
                                          <p:spTgt spid="1358"/>
                                        </p:tgtEl>
                                        <p:attrNameLst>
                                          <p:attrName>ppt_x</p:attrName>
                                        </p:attrNameLst>
                                      </p:cBhvr>
                                      <p:tavLst>
                                        <p:tav tm="0">
                                          <p:val>
                                            <p:strVal val="#ppt_x"/>
                                          </p:val>
                                        </p:tav>
                                        <p:tav tm="100000">
                                          <p:val>
                                            <p:strVal val="#ppt_x"/>
                                          </p:val>
                                        </p:tav>
                                      </p:tavLst>
                                    </p:anim>
                                    <p:anim calcmode="lin" valueType="num">
                                      <p:cBhvr additive="base">
                                        <p:cTn id="328" dur="500" fill="hold"/>
                                        <p:tgtEl>
                                          <p:spTgt spid="1358"/>
                                        </p:tgtEl>
                                        <p:attrNameLst>
                                          <p:attrName>ppt_y</p:attrName>
                                        </p:attrNameLst>
                                      </p:cBhvr>
                                      <p:tavLst>
                                        <p:tav tm="0">
                                          <p:val>
                                            <p:strVal val="1+#ppt_h/2"/>
                                          </p:val>
                                        </p:tav>
                                        <p:tav tm="100000">
                                          <p:val>
                                            <p:strVal val="#ppt_y"/>
                                          </p:val>
                                        </p:tav>
                                      </p:tavLst>
                                    </p:anim>
                                  </p:childTnLst>
                                </p:cTn>
                              </p:par>
                            </p:childTnLst>
                          </p:cTn>
                        </p:par>
                      </p:childTnLst>
                    </p:cTn>
                  </p:par>
                  <p:par>
                    <p:cTn id="329" fill="hold">
                      <p:stCondLst>
                        <p:cond delay="indefinite"/>
                      </p:stCondLst>
                      <p:childTnLst>
                        <p:par>
                          <p:cTn id="330" fill="hold">
                            <p:stCondLst>
                              <p:cond delay="0"/>
                            </p:stCondLst>
                            <p:childTnLst>
                              <p:par>
                                <p:cTn id="331" presetID="2" presetClass="entr" presetSubtype="4" fill="hold" grpId="0" nodeType="clickEffect">
                                  <p:stCondLst>
                                    <p:cond delay="0"/>
                                  </p:stCondLst>
                                  <p:childTnLst>
                                    <p:set>
                                      <p:cBhvr>
                                        <p:cTn id="332" dur="1" fill="hold">
                                          <p:stCondLst>
                                            <p:cond delay="0"/>
                                          </p:stCondLst>
                                        </p:cTn>
                                        <p:tgtEl>
                                          <p:spTgt spid="1370"/>
                                        </p:tgtEl>
                                        <p:attrNameLst>
                                          <p:attrName>style.visibility</p:attrName>
                                        </p:attrNameLst>
                                      </p:cBhvr>
                                      <p:to>
                                        <p:strVal val="visible"/>
                                      </p:to>
                                    </p:set>
                                    <p:anim calcmode="lin" valueType="num">
                                      <p:cBhvr additive="base">
                                        <p:cTn id="333" dur="500" fill="hold"/>
                                        <p:tgtEl>
                                          <p:spTgt spid="1370"/>
                                        </p:tgtEl>
                                        <p:attrNameLst>
                                          <p:attrName>ppt_x</p:attrName>
                                        </p:attrNameLst>
                                      </p:cBhvr>
                                      <p:tavLst>
                                        <p:tav tm="0">
                                          <p:val>
                                            <p:strVal val="#ppt_x"/>
                                          </p:val>
                                        </p:tav>
                                        <p:tav tm="100000">
                                          <p:val>
                                            <p:strVal val="#ppt_x"/>
                                          </p:val>
                                        </p:tav>
                                      </p:tavLst>
                                    </p:anim>
                                    <p:anim calcmode="lin" valueType="num">
                                      <p:cBhvr additive="base">
                                        <p:cTn id="334" dur="500" fill="hold"/>
                                        <p:tgtEl>
                                          <p:spTgt spid="1370"/>
                                        </p:tgtEl>
                                        <p:attrNameLst>
                                          <p:attrName>ppt_y</p:attrName>
                                        </p:attrNameLst>
                                      </p:cBhvr>
                                      <p:tavLst>
                                        <p:tav tm="0">
                                          <p:val>
                                            <p:strVal val="1+#ppt_h/2"/>
                                          </p:val>
                                        </p:tav>
                                        <p:tav tm="100000">
                                          <p:val>
                                            <p:strVal val="#ppt_y"/>
                                          </p:val>
                                        </p:tav>
                                      </p:tavLst>
                                    </p:anim>
                                  </p:childTnLst>
                                </p:cTn>
                              </p:par>
                              <p:par>
                                <p:cTn id="335" presetID="2" presetClass="entr" presetSubtype="4" fill="hold" grpId="0" nodeType="withEffect">
                                  <p:stCondLst>
                                    <p:cond delay="0"/>
                                  </p:stCondLst>
                                  <p:childTnLst>
                                    <p:set>
                                      <p:cBhvr>
                                        <p:cTn id="336" dur="1" fill="hold">
                                          <p:stCondLst>
                                            <p:cond delay="0"/>
                                          </p:stCondLst>
                                        </p:cTn>
                                        <p:tgtEl>
                                          <p:spTgt spid="1365"/>
                                        </p:tgtEl>
                                        <p:attrNameLst>
                                          <p:attrName>style.visibility</p:attrName>
                                        </p:attrNameLst>
                                      </p:cBhvr>
                                      <p:to>
                                        <p:strVal val="visible"/>
                                      </p:to>
                                    </p:set>
                                    <p:anim calcmode="lin" valueType="num">
                                      <p:cBhvr additive="base">
                                        <p:cTn id="337" dur="500" fill="hold"/>
                                        <p:tgtEl>
                                          <p:spTgt spid="1365"/>
                                        </p:tgtEl>
                                        <p:attrNameLst>
                                          <p:attrName>ppt_x</p:attrName>
                                        </p:attrNameLst>
                                      </p:cBhvr>
                                      <p:tavLst>
                                        <p:tav tm="0">
                                          <p:val>
                                            <p:strVal val="#ppt_x"/>
                                          </p:val>
                                        </p:tav>
                                        <p:tav tm="100000">
                                          <p:val>
                                            <p:strVal val="#ppt_x"/>
                                          </p:val>
                                        </p:tav>
                                      </p:tavLst>
                                    </p:anim>
                                    <p:anim calcmode="lin" valueType="num">
                                      <p:cBhvr additive="base">
                                        <p:cTn id="338" dur="500" fill="hold"/>
                                        <p:tgtEl>
                                          <p:spTgt spid="1365"/>
                                        </p:tgtEl>
                                        <p:attrNameLst>
                                          <p:attrName>ppt_y</p:attrName>
                                        </p:attrNameLst>
                                      </p:cBhvr>
                                      <p:tavLst>
                                        <p:tav tm="0">
                                          <p:val>
                                            <p:strVal val="1+#ppt_h/2"/>
                                          </p:val>
                                        </p:tav>
                                        <p:tav tm="100000">
                                          <p:val>
                                            <p:strVal val="#ppt_y"/>
                                          </p:val>
                                        </p:tav>
                                      </p:tavLst>
                                    </p:anim>
                                  </p:childTnLst>
                                </p:cTn>
                              </p:par>
                              <p:par>
                                <p:cTn id="339" presetID="2" presetClass="entr" presetSubtype="4" fill="hold" grpId="0" nodeType="withEffect">
                                  <p:stCondLst>
                                    <p:cond delay="0"/>
                                  </p:stCondLst>
                                  <p:childTnLst>
                                    <p:set>
                                      <p:cBhvr>
                                        <p:cTn id="340" dur="1" fill="hold">
                                          <p:stCondLst>
                                            <p:cond delay="0"/>
                                          </p:stCondLst>
                                        </p:cTn>
                                        <p:tgtEl>
                                          <p:spTgt spid="1362"/>
                                        </p:tgtEl>
                                        <p:attrNameLst>
                                          <p:attrName>style.visibility</p:attrName>
                                        </p:attrNameLst>
                                      </p:cBhvr>
                                      <p:to>
                                        <p:strVal val="visible"/>
                                      </p:to>
                                    </p:set>
                                    <p:anim calcmode="lin" valueType="num">
                                      <p:cBhvr additive="base">
                                        <p:cTn id="341" dur="500" fill="hold"/>
                                        <p:tgtEl>
                                          <p:spTgt spid="1362"/>
                                        </p:tgtEl>
                                        <p:attrNameLst>
                                          <p:attrName>ppt_x</p:attrName>
                                        </p:attrNameLst>
                                      </p:cBhvr>
                                      <p:tavLst>
                                        <p:tav tm="0">
                                          <p:val>
                                            <p:strVal val="#ppt_x"/>
                                          </p:val>
                                        </p:tav>
                                        <p:tav tm="100000">
                                          <p:val>
                                            <p:strVal val="#ppt_x"/>
                                          </p:val>
                                        </p:tav>
                                      </p:tavLst>
                                    </p:anim>
                                    <p:anim calcmode="lin" valueType="num">
                                      <p:cBhvr additive="base">
                                        <p:cTn id="342" dur="500" fill="hold"/>
                                        <p:tgtEl>
                                          <p:spTgt spid="1362"/>
                                        </p:tgtEl>
                                        <p:attrNameLst>
                                          <p:attrName>ppt_y</p:attrName>
                                        </p:attrNameLst>
                                      </p:cBhvr>
                                      <p:tavLst>
                                        <p:tav tm="0">
                                          <p:val>
                                            <p:strVal val="1+#ppt_h/2"/>
                                          </p:val>
                                        </p:tav>
                                        <p:tav tm="100000">
                                          <p:val>
                                            <p:strVal val="#ppt_y"/>
                                          </p:val>
                                        </p:tav>
                                      </p:tavLst>
                                    </p:anim>
                                  </p:childTnLst>
                                </p:cTn>
                              </p:par>
                              <p:par>
                                <p:cTn id="343" presetID="2" presetClass="entr" presetSubtype="4" fill="hold" grpId="0" nodeType="withEffect">
                                  <p:stCondLst>
                                    <p:cond delay="0"/>
                                  </p:stCondLst>
                                  <p:childTnLst>
                                    <p:set>
                                      <p:cBhvr>
                                        <p:cTn id="344" dur="1" fill="hold">
                                          <p:stCondLst>
                                            <p:cond delay="0"/>
                                          </p:stCondLst>
                                        </p:cTn>
                                        <p:tgtEl>
                                          <p:spTgt spid="1356"/>
                                        </p:tgtEl>
                                        <p:attrNameLst>
                                          <p:attrName>style.visibility</p:attrName>
                                        </p:attrNameLst>
                                      </p:cBhvr>
                                      <p:to>
                                        <p:strVal val="visible"/>
                                      </p:to>
                                    </p:set>
                                    <p:anim calcmode="lin" valueType="num">
                                      <p:cBhvr additive="base">
                                        <p:cTn id="345" dur="500" fill="hold"/>
                                        <p:tgtEl>
                                          <p:spTgt spid="1356"/>
                                        </p:tgtEl>
                                        <p:attrNameLst>
                                          <p:attrName>ppt_x</p:attrName>
                                        </p:attrNameLst>
                                      </p:cBhvr>
                                      <p:tavLst>
                                        <p:tav tm="0">
                                          <p:val>
                                            <p:strVal val="#ppt_x"/>
                                          </p:val>
                                        </p:tav>
                                        <p:tav tm="100000">
                                          <p:val>
                                            <p:strVal val="#ppt_x"/>
                                          </p:val>
                                        </p:tav>
                                      </p:tavLst>
                                    </p:anim>
                                    <p:anim calcmode="lin" valueType="num">
                                      <p:cBhvr additive="base">
                                        <p:cTn id="346" dur="500" fill="hold"/>
                                        <p:tgtEl>
                                          <p:spTgt spid="1356"/>
                                        </p:tgtEl>
                                        <p:attrNameLst>
                                          <p:attrName>ppt_y</p:attrName>
                                        </p:attrNameLst>
                                      </p:cBhvr>
                                      <p:tavLst>
                                        <p:tav tm="0">
                                          <p:val>
                                            <p:strVal val="1+#ppt_h/2"/>
                                          </p:val>
                                        </p:tav>
                                        <p:tav tm="100000">
                                          <p:val>
                                            <p:strVal val="#ppt_y"/>
                                          </p:val>
                                        </p:tav>
                                      </p:tavLst>
                                    </p:anim>
                                  </p:childTnLst>
                                </p:cTn>
                              </p:par>
                              <p:par>
                                <p:cTn id="347" presetID="2" presetClass="entr" presetSubtype="4" fill="hold" grpId="0" nodeType="withEffect">
                                  <p:stCondLst>
                                    <p:cond delay="0"/>
                                  </p:stCondLst>
                                  <p:childTnLst>
                                    <p:set>
                                      <p:cBhvr>
                                        <p:cTn id="348" dur="1" fill="hold">
                                          <p:stCondLst>
                                            <p:cond delay="0"/>
                                          </p:stCondLst>
                                        </p:cTn>
                                        <p:tgtEl>
                                          <p:spTgt spid="1351"/>
                                        </p:tgtEl>
                                        <p:attrNameLst>
                                          <p:attrName>style.visibility</p:attrName>
                                        </p:attrNameLst>
                                      </p:cBhvr>
                                      <p:to>
                                        <p:strVal val="visible"/>
                                      </p:to>
                                    </p:set>
                                    <p:anim calcmode="lin" valueType="num">
                                      <p:cBhvr additive="base">
                                        <p:cTn id="349" dur="500" fill="hold"/>
                                        <p:tgtEl>
                                          <p:spTgt spid="1351"/>
                                        </p:tgtEl>
                                        <p:attrNameLst>
                                          <p:attrName>ppt_x</p:attrName>
                                        </p:attrNameLst>
                                      </p:cBhvr>
                                      <p:tavLst>
                                        <p:tav tm="0">
                                          <p:val>
                                            <p:strVal val="#ppt_x"/>
                                          </p:val>
                                        </p:tav>
                                        <p:tav tm="100000">
                                          <p:val>
                                            <p:strVal val="#ppt_x"/>
                                          </p:val>
                                        </p:tav>
                                      </p:tavLst>
                                    </p:anim>
                                    <p:anim calcmode="lin" valueType="num">
                                      <p:cBhvr additive="base">
                                        <p:cTn id="350" dur="500" fill="hold"/>
                                        <p:tgtEl>
                                          <p:spTgt spid="1351"/>
                                        </p:tgtEl>
                                        <p:attrNameLst>
                                          <p:attrName>ppt_y</p:attrName>
                                        </p:attrNameLst>
                                      </p:cBhvr>
                                      <p:tavLst>
                                        <p:tav tm="0">
                                          <p:val>
                                            <p:strVal val="1+#ppt_h/2"/>
                                          </p:val>
                                        </p:tav>
                                        <p:tav tm="100000">
                                          <p:val>
                                            <p:strVal val="#ppt_y"/>
                                          </p:val>
                                        </p:tav>
                                      </p:tavLst>
                                    </p:anim>
                                  </p:childTnLst>
                                </p:cTn>
                              </p:par>
                              <p:par>
                                <p:cTn id="351" presetID="2" presetClass="entr" presetSubtype="4" fill="hold" grpId="0" nodeType="withEffect">
                                  <p:stCondLst>
                                    <p:cond delay="0"/>
                                  </p:stCondLst>
                                  <p:childTnLst>
                                    <p:set>
                                      <p:cBhvr>
                                        <p:cTn id="352" dur="1" fill="hold">
                                          <p:stCondLst>
                                            <p:cond delay="0"/>
                                          </p:stCondLst>
                                        </p:cTn>
                                        <p:tgtEl>
                                          <p:spTgt spid="1367"/>
                                        </p:tgtEl>
                                        <p:attrNameLst>
                                          <p:attrName>style.visibility</p:attrName>
                                        </p:attrNameLst>
                                      </p:cBhvr>
                                      <p:to>
                                        <p:strVal val="visible"/>
                                      </p:to>
                                    </p:set>
                                    <p:anim calcmode="lin" valueType="num">
                                      <p:cBhvr additive="base">
                                        <p:cTn id="353" dur="500" fill="hold"/>
                                        <p:tgtEl>
                                          <p:spTgt spid="1367"/>
                                        </p:tgtEl>
                                        <p:attrNameLst>
                                          <p:attrName>ppt_x</p:attrName>
                                        </p:attrNameLst>
                                      </p:cBhvr>
                                      <p:tavLst>
                                        <p:tav tm="0">
                                          <p:val>
                                            <p:strVal val="#ppt_x"/>
                                          </p:val>
                                        </p:tav>
                                        <p:tav tm="100000">
                                          <p:val>
                                            <p:strVal val="#ppt_x"/>
                                          </p:val>
                                        </p:tav>
                                      </p:tavLst>
                                    </p:anim>
                                    <p:anim calcmode="lin" valueType="num">
                                      <p:cBhvr additive="base">
                                        <p:cTn id="354" dur="500" fill="hold"/>
                                        <p:tgtEl>
                                          <p:spTgt spid="1367"/>
                                        </p:tgtEl>
                                        <p:attrNameLst>
                                          <p:attrName>ppt_y</p:attrName>
                                        </p:attrNameLst>
                                      </p:cBhvr>
                                      <p:tavLst>
                                        <p:tav tm="0">
                                          <p:val>
                                            <p:strVal val="1+#ppt_h/2"/>
                                          </p:val>
                                        </p:tav>
                                        <p:tav tm="100000">
                                          <p:val>
                                            <p:strVal val="#ppt_y"/>
                                          </p:val>
                                        </p:tav>
                                      </p:tavLst>
                                    </p:anim>
                                  </p:childTnLst>
                                </p:cTn>
                              </p:par>
                              <p:par>
                                <p:cTn id="355" presetID="2" presetClass="entr" presetSubtype="4" fill="hold" grpId="0" nodeType="withEffect">
                                  <p:stCondLst>
                                    <p:cond delay="0"/>
                                  </p:stCondLst>
                                  <p:childTnLst>
                                    <p:set>
                                      <p:cBhvr>
                                        <p:cTn id="356" dur="1" fill="hold">
                                          <p:stCondLst>
                                            <p:cond delay="0"/>
                                          </p:stCondLst>
                                        </p:cTn>
                                        <p:tgtEl>
                                          <p:spTgt spid="1072"/>
                                        </p:tgtEl>
                                        <p:attrNameLst>
                                          <p:attrName>style.visibility</p:attrName>
                                        </p:attrNameLst>
                                      </p:cBhvr>
                                      <p:to>
                                        <p:strVal val="visible"/>
                                      </p:to>
                                    </p:set>
                                    <p:anim calcmode="lin" valueType="num">
                                      <p:cBhvr additive="base">
                                        <p:cTn id="357" dur="500" fill="hold"/>
                                        <p:tgtEl>
                                          <p:spTgt spid="1072"/>
                                        </p:tgtEl>
                                        <p:attrNameLst>
                                          <p:attrName>ppt_x</p:attrName>
                                        </p:attrNameLst>
                                      </p:cBhvr>
                                      <p:tavLst>
                                        <p:tav tm="0">
                                          <p:val>
                                            <p:strVal val="#ppt_x"/>
                                          </p:val>
                                        </p:tav>
                                        <p:tav tm="100000">
                                          <p:val>
                                            <p:strVal val="#ppt_x"/>
                                          </p:val>
                                        </p:tav>
                                      </p:tavLst>
                                    </p:anim>
                                    <p:anim calcmode="lin" valueType="num">
                                      <p:cBhvr additive="base">
                                        <p:cTn id="358" dur="500" fill="hold"/>
                                        <p:tgtEl>
                                          <p:spTgt spid="1072"/>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2" presetClass="exit" presetSubtype="1" fill="hold" grpId="1" nodeType="clickEffect">
                                  <p:stCondLst>
                                    <p:cond delay="0"/>
                                  </p:stCondLst>
                                  <p:childTnLst>
                                    <p:anim calcmode="lin" valueType="num">
                                      <p:cBhvr additive="base">
                                        <p:cTn id="362" dur="500"/>
                                        <p:tgtEl>
                                          <p:spTgt spid="1370"/>
                                        </p:tgtEl>
                                        <p:attrNameLst>
                                          <p:attrName>ppt_x</p:attrName>
                                        </p:attrNameLst>
                                      </p:cBhvr>
                                      <p:tavLst>
                                        <p:tav tm="0">
                                          <p:val>
                                            <p:strVal val="ppt_x"/>
                                          </p:val>
                                        </p:tav>
                                        <p:tav tm="100000">
                                          <p:val>
                                            <p:strVal val="ppt_x"/>
                                          </p:val>
                                        </p:tav>
                                      </p:tavLst>
                                    </p:anim>
                                    <p:anim calcmode="lin" valueType="num">
                                      <p:cBhvr additive="base">
                                        <p:cTn id="363" dur="500"/>
                                        <p:tgtEl>
                                          <p:spTgt spid="1370"/>
                                        </p:tgtEl>
                                        <p:attrNameLst>
                                          <p:attrName>ppt_y</p:attrName>
                                        </p:attrNameLst>
                                      </p:cBhvr>
                                      <p:tavLst>
                                        <p:tav tm="0">
                                          <p:val>
                                            <p:strVal val="ppt_y"/>
                                          </p:val>
                                        </p:tav>
                                        <p:tav tm="100000">
                                          <p:val>
                                            <p:strVal val="0-ppt_h/2"/>
                                          </p:val>
                                        </p:tav>
                                      </p:tavLst>
                                    </p:anim>
                                    <p:set>
                                      <p:cBhvr>
                                        <p:cTn id="364" dur="1" fill="hold">
                                          <p:stCondLst>
                                            <p:cond delay="499"/>
                                          </p:stCondLst>
                                        </p:cTn>
                                        <p:tgtEl>
                                          <p:spTgt spid="1370"/>
                                        </p:tgtEl>
                                        <p:attrNameLst>
                                          <p:attrName>style.visibility</p:attrName>
                                        </p:attrNameLst>
                                      </p:cBhvr>
                                      <p:to>
                                        <p:strVal val="hidden"/>
                                      </p:to>
                                    </p:set>
                                  </p:childTnLst>
                                </p:cTn>
                              </p:par>
                              <p:par>
                                <p:cTn id="365" presetID="2" presetClass="exit" presetSubtype="1" fill="hold" grpId="1" nodeType="withEffect">
                                  <p:stCondLst>
                                    <p:cond delay="0"/>
                                  </p:stCondLst>
                                  <p:childTnLst>
                                    <p:anim calcmode="lin" valueType="num">
                                      <p:cBhvr additive="base">
                                        <p:cTn id="366" dur="500"/>
                                        <p:tgtEl>
                                          <p:spTgt spid="1365"/>
                                        </p:tgtEl>
                                        <p:attrNameLst>
                                          <p:attrName>ppt_x</p:attrName>
                                        </p:attrNameLst>
                                      </p:cBhvr>
                                      <p:tavLst>
                                        <p:tav tm="0">
                                          <p:val>
                                            <p:strVal val="ppt_x"/>
                                          </p:val>
                                        </p:tav>
                                        <p:tav tm="100000">
                                          <p:val>
                                            <p:strVal val="ppt_x"/>
                                          </p:val>
                                        </p:tav>
                                      </p:tavLst>
                                    </p:anim>
                                    <p:anim calcmode="lin" valueType="num">
                                      <p:cBhvr additive="base">
                                        <p:cTn id="367" dur="500"/>
                                        <p:tgtEl>
                                          <p:spTgt spid="1365"/>
                                        </p:tgtEl>
                                        <p:attrNameLst>
                                          <p:attrName>ppt_y</p:attrName>
                                        </p:attrNameLst>
                                      </p:cBhvr>
                                      <p:tavLst>
                                        <p:tav tm="0">
                                          <p:val>
                                            <p:strVal val="ppt_y"/>
                                          </p:val>
                                        </p:tav>
                                        <p:tav tm="100000">
                                          <p:val>
                                            <p:strVal val="0-ppt_h/2"/>
                                          </p:val>
                                        </p:tav>
                                      </p:tavLst>
                                    </p:anim>
                                    <p:set>
                                      <p:cBhvr>
                                        <p:cTn id="368" dur="1" fill="hold">
                                          <p:stCondLst>
                                            <p:cond delay="499"/>
                                          </p:stCondLst>
                                        </p:cTn>
                                        <p:tgtEl>
                                          <p:spTgt spid="1365"/>
                                        </p:tgtEl>
                                        <p:attrNameLst>
                                          <p:attrName>style.visibility</p:attrName>
                                        </p:attrNameLst>
                                      </p:cBhvr>
                                      <p:to>
                                        <p:strVal val="hidden"/>
                                      </p:to>
                                    </p:set>
                                  </p:childTnLst>
                                </p:cTn>
                              </p:par>
                              <p:par>
                                <p:cTn id="369" presetID="2" presetClass="exit" presetSubtype="1" fill="hold" grpId="1" nodeType="withEffect">
                                  <p:stCondLst>
                                    <p:cond delay="0"/>
                                  </p:stCondLst>
                                  <p:childTnLst>
                                    <p:anim calcmode="lin" valueType="num">
                                      <p:cBhvr additive="base">
                                        <p:cTn id="370" dur="500"/>
                                        <p:tgtEl>
                                          <p:spTgt spid="1362"/>
                                        </p:tgtEl>
                                        <p:attrNameLst>
                                          <p:attrName>ppt_x</p:attrName>
                                        </p:attrNameLst>
                                      </p:cBhvr>
                                      <p:tavLst>
                                        <p:tav tm="0">
                                          <p:val>
                                            <p:strVal val="ppt_x"/>
                                          </p:val>
                                        </p:tav>
                                        <p:tav tm="100000">
                                          <p:val>
                                            <p:strVal val="ppt_x"/>
                                          </p:val>
                                        </p:tav>
                                      </p:tavLst>
                                    </p:anim>
                                    <p:anim calcmode="lin" valueType="num">
                                      <p:cBhvr additive="base">
                                        <p:cTn id="371" dur="500"/>
                                        <p:tgtEl>
                                          <p:spTgt spid="1362"/>
                                        </p:tgtEl>
                                        <p:attrNameLst>
                                          <p:attrName>ppt_y</p:attrName>
                                        </p:attrNameLst>
                                      </p:cBhvr>
                                      <p:tavLst>
                                        <p:tav tm="0">
                                          <p:val>
                                            <p:strVal val="ppt_y"/>
                                          </p:val>
                                        </p:tav>
                                        <p:tav tm="100000">
                                          <p:val>
                                            <p:strVal val="0-ppt_h/2"/>
                                          </p:val>
                                        </p:tav>
                                      </p:tavLst>
                                    </p:anim>
                                    <p:set>
                                      <p:cBhvr>
                                        <p:cTn id="372" dur="1" fill="hold">
                                          <p:stCondLst>
                                            <p:cond delay="499"/>
                                          </p:stCondLst>
                                        </p:cTn>
                                        <p:tgtEl>
                                          <p:spTgt spid="1362"/>
                                        </p:tgtEl>
                                        <p:attrNameLst>
                                          <p:attrName>style.visibility</p:attrName>
                                        </p:attrNameLst>
                                      </p:cBhvr>
                                      <p:to>
                                        <p:strVal val="hidden"/>
                                      </p:to>
                                    </p:set>
                                  </p:childTnLst>
                                </p:cTn>
                              </p:par>
                              <p:par>
                                <p:cTn id="373" presetID="2" presetClass="exit" presetSubtype="1" fill="hold" grpId="1" nodeType="withEffect">
                                  <p:stCondLst>
                                    <p:cond delay="0"/>
                                  </p:stCondLst>
                                  <p:childTnLst>
                                    <p:anim calcmode="lin" valueType="num">
                                      <p:cBhvr additive="base">
                                        <p:cTn id="374" dur="500"/>
                                        <p:tgtEl>
                                          <p:spTgt spid="1356"/>
                                        </p:tgtEl>
                                        <p:attrNameLst>
                                          <p:attrName>ppt_x</p:attrName>
                                        </p:attrNameLst>
                                      </p:cBhvr>
                                      <p:tavLst>
                                        <p:tav tm="0">
                                          <p:val>
                                            <p:strVal val="ppt_x"/>
                                          </p:val>
                                        </p:tav>
                                        <p:tav tm="100000">
                                          <p:val>
                                            <p:strVal val="ppt_x"/>
                                          </p:val>
                                        </p:tav>
                                      </p:tavLst>
                                    </p:anim>
                                    <p:anim calcmode="lin" valueType="num">
                                      <p:cBhvr additive="base">
                                        <p:cTn id="375" dur="500"/>
                                        <p:tgtEl>
                                          <p:spTgt spid="1356"/>
                                        </p:tgtEl>
                                        <p:attrNameLst>
                                          <p:attrName>ppt_y</p:attrName>
                                        </p:attrNameLst>
                                      </p:cBhvr>
                                      <p:tavLst>
                                        <p:tav tm="0">
                                          <p:val>
                                            <p:strVal val="ppt_y"/>
                                          </p:val>
                                        </p:tav>
                                        <p:tav tm="100000">
                                          <p:val>
                                            <p:strVal val="0-ppt_h/2"/>
                                          </p:val>
                                        </p:tav>
                                      </p:tavLst>
                                    </p:anim>
                                    <p:set>
                                      <p:cBhvr>
                                        <p:cTn id="376" dur="1" fill="hold">
                                          <p:stCondLst>
                                            <p:cond delay="499"/>
                                          </p:stCondLst>
                                        </p:cTn>
                                        <p:tgtEl>
                                          <p:spTgt spid="1356"/>
                                        </p:tgtEl>
                                        <p:attrNameLst>
                                          <p:attrName>style.visibility</p:attrName>
                                        </p:attrNameLst>
                                      </p:cBhvr>
                                      <p:to>
                                        <p:strVal val="hidden"/>
                                      </p:to>
                                    </p:set>
                                  </p:childTnLst>
                                </p:cTn>
                              </p:par>
                              <p:par>
                                <p:cTn id="377" presetID="2" presetClass="exit" presetSubtype="1" fill="hold" grpId="1" nodeType="withEffect">
                                  <p:stCondLst>
                                    <p:cond delay="0"/>
                                  </p:stCondLst>
                                  <p:childTnLst>
                                    <p:anim calcmode="lin" valueType="num">
                                      <p:cBhvr additive="base">
                                        <p:cTn id="378" dur="500"/>
                                        <p:tgtEl>
                                          <p:spTgt spid="1351"/>
                                        </p:tgtEl>
                                        <p:attrNameLst>
                                          <p:attrName>ppt_x</p:attrName>
                                        </p:attrNameLst>
                                      </p:cBhvr>
                                      <p:tavLst>
                                        <p:tav tm="0">
                                          <p:val>
                                            <p:strVal val="ppt_x"/>
                                          </p:val>
                                        </p:tav>
                                        <p:tav tm="100000">
                                          <p:val>
                                            <p:strVal val="ppt_x"/>
                                          </p:val>
                                        </p:tav>
                                      </p:tavLst>
                                    </p:anim>
                                    <p:anim calcmode="lin" valueType="num">
                                      <p:cBhvr additive="base">
                                        <p:cTn id="379" dur="500"/>
                                        <p:tgtEl>
                                          <p:spTgt spid="1351"/>
                                        </p:tgtEl>
                                        <p:attrNameLst>
                                          <p:attrName>ppt_y</p:attrName>
                                        </p:attrNameLst>
                                      </p:cBhvr>
                                      <p:tavLst>
                                        <p:tav tm="0">
                                          <p:val>
                                            <p:strVal val="ppt_y"/>
                                          </p:val>
                                        </p:tav>
                                        <p:tav tm="100000">
                                          <p:val>
                                            <p:strVal val="0-ppt_h/2"/>
                                          </p:val>
                                        </p:tav>
                                      </p:tavLst>
                                    </p:anim>
                                    <p:set>
                                      <p:cBhvr>
                                        <p:cTn id="380" dur="1" fill="hold">
                                          <p:stCondLst>
                                            <p:cond delay="499"/>
                                          </p:stCondLst>
                                        </p:cTn>
                                        <p:tgtEl>
                                          <p:spTgt spid="1351"/>
                                        </p:tgtEl>
                                        <p:attrNameLst>
                                          <p:attrName>style.visibility</p:attrName>
                                        </p:attrNameLst>
                                      </p:cBhvr>
                                      <p:to>
                                        <p:strVal val="hidden"/>
                                      </p:to>
                                    </p:set>
                                  </p:childTnLst>
                                </p:cTn>
                              </p:par>
                              <p:par>
                                <p:cTn id="381" presetID="2" presetClass="exit" presetSubtype="1" fill="hold" grpId="1" nodeType="withEffect">
                                  <p:stCondLst>
                                    <p:cond delay="0"/>
                                  </p:stCondLst>
                                  <p:childTnLst>
                                    <p:anim calcmode="lin" valueType="num">
                                      <p:cBhvr additive="base">
                                        <p:cTn id="382" dur="500"/>
                                        <p:tgtEl>
                                          <p:spTgt spid="1367"/>
                                        </p:tgtEl>
                                        <p:attrNameLst>
                                          <p:attrName>ppt_x</p:attrName>
                                        </p:attrNameLst>
                                      </p:cBhvr>
                                      <p:tavLst>
                                        <p:tav tm="0">
                                          <p:val>
                                            <p:strVal val="ppt_x"/>
                                          </p:val>
                                        </p:tav>
                                        <p:tav tm="100000">
                                          <p:val>
                                            <p:strVal val="ppt_x"/>
                                          </p:val>
                                        </p:tav>
                                      </p:tavLst>
                                    </p:anim>
                                    <p:anim calcmode="lin" valueType="num">
                                      <p:cBhvr additive="base">
                                        <p:cTn id="383" dur="500"/>
                                        <p:tgtEl>
                                          <p:spTgt spid="1367"/>
                                        </p:tgtEl>
                                        <p:attrNameLst>
                                          <p:attrName>ppt_y</p:attrName>
                                        </p:attrNameLst>
                                      </p:cBhvr>
                                      <p:tavLst>
                                        <p:tav tm="0">
                                          <p:val>
                                            <p:strVal val="ppt_y"/>
                                          </p:val>
                                        </p:tav>
                                        <p:tav tm="100000">
                                          <p:val>
                                            <p:strVal val="0-ppt_h/2"/>
                                          </p:val>
                                        </p:tav>
                                      </p:tavLst>
                                    </p:anim>
                                    <p:set>
                                      <p:cBhvr>
                                        <p:cTn id="384" dur="1" fill="hold">
                                          <p:stCondLst>
                                            <p:cond delay="499"/>
                                          </p:stCondLst>
                                        </p:cTn>
                                        <p:tgtEl>
                                          <p:spTgt spid="1367"/>
                                        </p:tgtEl>
                                        <p:attrNameLst>
                                          <p:attrName>style.visibility</p:attrName>
                                        </p:attrNameLst>
                                      </p:cBhvr>
                                      <p:to>
                                        <p:strVal val="hidden"/>
                                      </p:to>
                                    </p:set>
                                  </p:childTnLst>
                                </p:cTn>
                              </p:par>
                              <p:par>
                                <p:cTn id="385" presetID="2" presetClass="exit" presetSubtype="1" fill="hold" grpId="1" nodeType="withEffect">
                                  <p:stCondLst>
                                    <p:cond delay="0"/>
                                  </p:stCondLst>
                                  <p:childTnLst>
                                    <p:anim calcmode="lin" valueType="num">
                                      <p:cBhvr additive="base">
                                        <p:cTn id="386" dur="500"/>
                                        <p:tgtEl>
                                          <p:spTgt spid="1072"/>
                                        </p:tgtEl>
                                        <p:attrNameLst>
                                          <p:attrName>ppt_x</p:attrName>
                                        </p:attrNameLst>
                                      </p:cBhvr>
                                      <p:tavLst>
                                        <p:tav tm="0">
                                          <p:val>
                                            <p:strVal val="ppt_x"/>
                                          </p:val>
                                        </p:tav>
                                        <p:tav tm="100000">
                                          <p:val>
                                            <p:strVal val="ppt_x"/>
                                          </p:val>
                                        </p:tav>
                                      </p:tavLst>
                                    </p:anim>
                                    <p:anim calcmode="lin" valueType="num">
                                      <p:cBhvr additive="base">
                                        <p:cTn id="387" dur="500"/>
                                        <p:tgtEl>
                                          <p:spTgt spid="1072"/>
                                        </p:tgtEl>
                                        <p:attrNameLst>
                                          <p:attrName>ppt_y</p:attrName>
                                        </p:attrNameLst>
                                      </p:cBhvr>
                                      <p:tavLst>
                                        <p:tav tm="0">
                                          <p:val>
                                            <p:strVal val="ppt_y"/>
                                          </p:val>
                                        </p:tav>
                                        <p:tav tm="100000">
                                          <p:val>
                                            <p:strVal val="0-ppt_h/2"/>
                                          </p:val>
                                        </p:tav>
                                      </p:tavLst>
                                    </p:anim>
                                    <p:set>
                                      <p:cBhvr>
                                        <p:cTn id="388" dur="1" fill="hold">
                                          <p:stCondLst>
                                            <p:cond delay="499"/>
                                          </p:stCondLst>
                                        </p:cTn>
                                        <p:tgtEl>
                                          <p:spTgt spid="1072"/>
                                        </p:tgtEl>
                                        <p:attrNameLst>
                                          <p:attrName>style.visibility</p:attrName>
                                        </p:attrNameLst>
                                      </p:cBhvr>
                                      <p:to>
                                        <p:strVal val="hidden"/>
                                      </p:to>
                                    </p:set>
                                  </p:childTnLst>
                                </p:cTn>
                              </p:par>
                              <p:par>
                                <p:cTn id="389" presetID="2" presetClass="entr" presetSubtype="1" fill="hold" grpId="0" nodeType="withEffect">
                                  <p:stCondLst>
                                    <p:cond delay="0"/>
                                  </p:stCondLst>
                                  <p:childTnLst>
                                    <p:set>
                                      <p:cBhvr>
                                        <p:cTn id="390" dur="1" fill="hold">
                                          <p:stCondLst>
                                            <p:cond delay="0"/>
                                          </p:stCondLst>
                                        </p:cTn>
                                        <p:tgtEl>
                                          <p:spTgt spid="1073"/>
                                        </p:tgtEl>
                                        <p:attrNameLst>
                                          <p:attrName>style.visibility</p:attrName>
                                        </p:attrNameLst>
                                      </p:cBhvr>
                                      <p:to>
                                        <p:strVal val="visible"/>
                                      </p:to>
                                    </p:set>
                                    <p:anim calcmode="lin" valueType="num">
                                      <p:cBhvr additive="base">
                                        <p:cTn id="391" dur="500" fill="hold"/>
                                        <p:tgtEl>
                                          <p:spTgt spid="1073"/>
                                        </p:tgtEl>
                                        <p:attrNameLst>
                                          <p:attrName>ppt_x</p:attrName>
                                        </p:attrNameLst>
                                      </p:cBhvr>
                                      <p:tavLst>
                                        <p:tav tm="0">
                                          <p:val>
                                            <p:strVal val="#ppt_x"/>
                                          </p:val>
                                        </p:tav>
                                        <p:tav tm="100000">
                                          <p:val>
                                            <p:strVal val="#ppt_x"/>
                                          </p:val>
                                        </p:tav>
                                      </p:tavLst>
                                    </p:anim>
                                    <p:anim calcmode="lin" valueType="num">
                                      <p:cBhvr additive="base">
                                        <p:cTn id="392" dur="500" fill="hold"/>
                                        <p:tgtEl>
                                          <p:spTgt spid="1073"/>
                                        </p:tgtEl>
                                        <p:attrNameLst>
                                          <p:attrName>ppt_y</p:attrName>
                                        </p:attrNameLst>
                                      </p:cBhvr>
                                      <p:tavLst>
                                        <p:tav tm="0">
                                          <p:val>
                                            <p:strVal val="0-#ppt_h/2"/>
                                          </p:val>
                                        </p:tav>
                                        <p:tav tm="100000">
                                          <p:val>
                                            <p:strVal val="#ppt_y"/>
                                          </p:val>
                                        </p:tav>
                                      </p:tavLst>
                                    </p:anim>
                                  </p:childTnLst>
                                </p:cTn>
                              </p:par>
                              <p:par>
                                <p:cTn id="393" presetID="2" presetClass="entr" presetSubtype="1" fill="hold" grpId="0" nodeType="withEffect">
                                  <p:stCondLst>
                                    <p:cond delay="0"/>
                                  </p:stCondLst>
                                  <p:childTnLst>
                                    <p:set>
                                      <p:cBhvr>
                                        <p:cTn id="394" dur="1" fill="hold">
                                          <p:stCondLst>
                                            <p:cond delay="0"/>
                                          </p:stCondLst>
                                        </p:cTn>
                                        <p:tgtEl>
                                          <p:spTgt spid="1371"/>
                                        </p:tgtEl>
                                        <p:attrNameLst>
                                          <p:attrName>style.visibility</p:attrName>
                                        </p:attrNameLst>
                                      </p:cBhvr>
                                      <p:to>
                                        <p:strVal val="visible"/>
                                      </p:to>
                                    </p:set>
                                    <p:anim calcmode="lin" valueType="num">
                                      <p:cBhvr additive="base">
                                        <p:cTn id="395" dur="500" fill="hold"/>
                                        <p:tgtEl>
                                          <p:spTgt spid="1371"/>
                                        </p:tgtEl>
                                        <p:attrNameLst>
                                          <p:attrName>ppt_x</p:attrName>
                                        </p:attrNameLst>
                                      </p:cBhvr>
                                      <p:tavLst>
                                        <p:tav tm="0">
                                          <p:val>
                                            <p:strVal val="#ppt_x"/>
                                          </p:val>
                                        </p:tav>
                                        <p:tav tm="100000">
                                          <p:val>
                                            <p:strVal val="#ppt_x"/>
                                          </p:val>
                                        </p:tav>
                                      </p:tavLst>
                                    </p:anim>
                                    <p:anim calcmode="lin" valueType="num">
                                      <p:cBhvr additive="base">
                                        <p:cTn id="396" dur="500" fill="hold"/>
                                        <p:tgtEl>
                                          <p:spTgt spid="1371"/>
                                        </p:tgtEl>
                                        <p:attrNameLst>
                                          <p:attrName>ppt_y</p:attrName>
                                        </p:attrNameLst>
                                      </p:cBhvr>
                                      <p:tavLst>
                                        <p:tav tm="0">
                                          <p:val>
                                            <p:strVal val="0-#ppt_h/2"/>
                                          </p:val>
                                        </p:tav>
                                        <p:tav tm="100000">
                                          <p:val>
                                            <p:strVal val="#ppt_y"/>
                                          </p:val>
                                        </p:tav>
                                      </p:tavLst>
                                    </p:anim>
                                  </p:childTnLst>
                                </p:cTn>
                              </p:par>
                              <p:par>
                                <p:cTn id="397" presetID="2" presetClass="entr" presetSubtype="1" fill="hold" grpId="0" nodeType="withEffect">
                                  <p:stCondLst>
                                    <p:cond delay="0"/>
                                  </p:stCondLst>
                                  <p:childTnLst>
                                    <p:set>
                                      <p:cBhvr>
                                        <p:cTn id="398" dur="1" fill="hold">
                                          <p:stCondLst>
                                            <p:cond delay="0"/>
                                          </p:stCondLst>
                                        </p:cTn>
                                        <p:tgtEl>
                                          <p:spTgt spid="1363"/>
                                        </p:tgtEl>
                                        <p:attrNameLst>
                                          <p:attrName>style.visibility</p:attrName>
                                        </p:attrNameLst>
                                      </p:cBhvr>
                                      <p:to>
                                        <p:strVal val="visible"/>
                                      </p:to>
                                    </p:set>
                                    <p:anim calcmode="lin" valueType="num">
                                      <p:cBhvr additive="base">
                                        <p:cTn id="399" dur="500" fill="hold"/>
                                        <p:tgtEl>
                                          <p:spTgt spid="1363"/>
                                        </p:tgtEl>
                                        <p:attrNameLst>
                                          <p:attrName>ppt_x</p:attrName>
                                        </p:attrNameLst>
                                      </p:cBhvr>
                                      <p:tavLst>
                                        <p:tav tm="0">
                                          <p:val>
                                            <p:strVal val="#ppt_x"/>
                                          </p:val>
                                        </p:tav>
                                        <p:tav tm="100000">
                                          <p:val>
                                            <p:strVal val="#ppt_x"/>
                                          </p:val>
                                        </p:tav>
                                      </p:tavLst>
                                    </p:anim>
                                    <p:anim calcmode="lin" valueType="num">
                                      <p:cBhvr additive="base">
                                        <p:cTn id="400" dur="500" fill="hold"/>
                                        <p:tgtEl>
                                          <p:spTgt spid="1363"/>
                                        </p:tgtEl>
                                        <p:attrNameLst>
                                          <p:attrName>ppt_y</p:attrName>
                                        </p:attrNameLst>
                                      </p:cBhvr>
                                      <p:tavLst>
                                        <p:tav tm="0">
                                          <p:val>
                                            <p:strVal val="0-#ppt_h/2"/>
                                          </p:val>
                                        </p:tav>
                                        <p:tav tm="100000">
                                          <p:val>
                                            <p:strVal val="#ppt_y"/>
                                          </p:val>
                                        </p:tav>
                                      </p:tavLst>
                                    </p:anim>
                                  </p:childTnLst>
                                </p:cTn>
                              </p:par>
                              <p:par>
                                <p:cTn id="401" presetID="2" presetClass="entr" presetSubtype="1" fill="hold" grpId="0" nodeType="withEffect">
                                  <p:stCondLst>
                                    <p:cond delay="0"/>
                                  </p:stCondLst>
                                  <p:childTnLst>
                                    <p:set>
                                      <p:cBhvr>
                                        <p:cTn id="402" dur="1" fill="hold">
                                          <p:stCondLst>
                                            <p:cond delay="0"/>
                                          </p:stCondLst>
                                        </p:cTn>
                                        <p:tgtEl>
                                          <p:spTgt spid="1366"/>
                                        </p:tgtEl>
                                        <p:attrNameLst>
                                          <p:attrName>style.visibility</p:attrName>
                                        </p:attrNameLst>
                                      </p:cBhvr>
                                      <p:to>
                                        <p:strVal val="visible"/>
                                      </p:to>
                                    </p:set>
                                    <p:anim calcmode="lin" valueType="num">
                                      <p:cBhvr additive="base">
                                        <p:cTn id="403" dur="500" fill="hold"/>
                                        <p:tgtEl>
                                          <p:spTgt spid="1366"/>
                                        </p:tgtEl>
                                        <p:attrNameLst>
                                          <p:attrName>ppt_x</p:attrName>
                                        </p:attrNameLst>
                                      </p:cBhvr>
                                      <p:tavLst>
                                        <p:tav tm="0">
                                          <p:val>
                                            <p:strVal val="#ppt_x"/>
                                          </p:val>
                                        </p:tav>
                                        <p:tav tm="100000">
                                          <p:val>
                                            <p:strVal val="#ppt_x"/>
                                          </p:val>
                                        </p:tav>
                                      </p:tavLst>
                                    </p:anim>
                                    <p:anim calcmode="lin" valueType="num">
                                      <p:cBhvr additive="base">
                                        <p:cTn id="404" dur="500" fill="hold"/>
                                        <p:tgtEl>
                                          <p:spTgt spid="1366"/>
                                        </p:tgtEl>
                                        <p:attrNameLst>
                                          <p:attrName>ppt_y</p:attrName>
                                        </p:attrNameLst>
                                      </p:cBhvr>
                                      <p:tavLst>
                                        <p:tav tm="0">
                                          <p:val>
                                            <p:strVal val="0-#ppt_h/2"/>
                                          </p:val>
                                        </p:tav>
                                        <p:tav tm="100000">
                                          <p:val>
                                            <p:strVal val="#ppt_y"/>
                                          </p:val>
                                        </p:tav>
                                      </p:tavLst>
                                    </p:anim>
                                  </p:childTnLst>
                                </p:cTn>
                              </p:par>
                              <p:par>
                                <p:cTn id="405" presetID="2" presetClass="entr" presetSubtype="1" fill="hold" grpId="0" nodeType="withEffect">
                                  <p:stCondLst>
                                    <p:cond delay="0"/>
                                  </p:stCondLst>
                                  <p:childTnLst>
                                    <p:set>
                                      <p:cBhvr>
                                        <p:cTn id="406" dur="1" fill="hold">
                                          <p:stCondLst>
                                            <p:cond delay="0"/>
                                          </p:stCondLst>
                                        </p:cTn>
                                        <p:tgtEl>
                                          <p:spTgt spid="1357"/>
                                        </p:tgtEl>
                                        <p:attrNameLst>
                                          <p:attrName>style.visibility</p:attrName>
                                        </p:attrNameLst>
                                      </p:cBhvr>
                                      <p:to>
                                        <p:strVal val="visible"/>
                                      </p:to>
                                    </p:set>
                                    <p:anim calcmode="lin" valueType="num">
                                      <p:cBhvr additive="base">
                                        <p:cTn id="407" dur="500" fill="hold"/>
                                        <p:tgtEl>
                                          <p:spTgt spid="1357"/>
                                        </p:tgtEl>
                                        <p:attrNameLst>
                                          <p:attrName>ppt_x</p:attrName>
                                        </p:attrNameLst>
                                      </p:cBhvr>
                                      <p:tavLst>
                                        <p:tav tm="0">
                                          <p:val>
                                            <p:strVal val="#ppt_x"/>
                                          </p:val>
                                        </p:tav>
                                        <p:tav tm="100000">
                                          <p:val>
                                            <p:strVal val="#ppt_x"/>
                                          </p:val>
                                        </p:tav>
                                      </p:tavLst>
                                    </p:anim>
                                    <p:anim calcmode="lin" valueType="num">
                                      <p:cBhvr additive="base">
                                        <p:cTn id="408" dur="500" fill="hold"/>
                                        <p:tgtEl>
                                          <p:spTgt spid="1357"/>
                                        </p:tgtEl>
                                        <p:attrNameLst>
                                          <p:attrName>ppt_y</p:attrName>
                                        </p:attrNameLst>
                                      </p:cBhvr>
                                      <p:tavLst>
                                        <p:tav tm="0">
                                          <p:val>
                                            <p:strVal val="0-#ppt_h/2"/>
                                          </p:val>
                                        </p:tav>
                                        <p:tav tm="100000">
                                          <p:val>
                                            <p:strVal val="#ppt_y"/>
                                          </p:val>
                                        </p:tav>
                                      </p:tavLst>
                                    </p:anim>
                                  </p:childTnLst>
                                </p:cTn>
                              </p:par>
                              <p:par>
                                <p:cTn id="409" presetID="2" presetClass="entr" presetSubtype="1" fill="hold" grpId="0" nodeType="withEffect">
                                  <p:stCondLst>
                                    <p:cond delay="0"/>
                                  </p:stCondLst>
                                  <p:childTnLst>
                                    <p:set>
                                      <p:cBhvr>
                                        <p:cTn id="410" dur="1" fill="hold">
                                          <p:stCondLst>
                                            <p:cond delay="0"/>
                                          </p:stCondLst>
                                        </p:cTn>
                                        <p:tgtEl>
                                          <p:spTgt spid="1368"/>
                                        </p:tgtEl>
                                        <p:attrNameLst>
                                          <p:attrName>style.visibility</p:attrName>
                                        </p:attrNameLst>
                                      </p:cBhvr>
                                      <p:to>
                                        <p:strVal val="visible"/>
                                      </p:to>
                                    </p:set>
                                    <p:anim calcmode="lin" valueType="num">
                                      <p:cBhvr additive="base">
                                        <p:cTn id="411" dur="500" fill="hold"/>
                                        <p:tgtEl>
                                          <p:spTgt spid="1368"/>
                                        </p:tgtEl>
                                        <p:attrNameLst>
                                          <p:attrName>ppt_x</p:attrName>
                                        </p:attrNameLst>
                                      </p:cBhvr>
                                      <p:tavLst>
                                        <p:tav tm="0">
                                          <p:val>
                                            <p:strVal val="#ppt_x"/>
                                          </p:val>
                                        </p:tav>
                                        <p:tav tm="100000">
                                          <p:val>
                                            <p:strVal val="#ppt_x"/>
                                          </p:val>
                                        </p:tav>
                                      </p:tavLst>
                                    </p:anim>
                                    <p:anim calcmode="lin" valueType="num">
                                      <p:cBhvr additive="base">
                                        <p:cTn id="412" dur="500" fill="hold"/>
                                        <p:tgtEl>
                                          <p:spTgt spid="1368"/>
                                        </p:tgtEl>
                                        <p:attrNameLst>
                                          <p:attrName>ppt_y</p:attrName>
                                        </p:attrNameLst>
                                      </p:cBhvr>
                                      <p:tavLst>
                                        <p:tav tm="0">
                                          <p:val>
                                            <p:strVal val="0-#ppt_h/2"/>
                                          </p:val>
                                        </p:tav>
                                        <p:tav tm="100000">
                                          <p:val>
                                            <p:strVal val="#ppt_y"/>
                                          </p:val>
                                        </p:tav>
                                      </p:tavLst>
                                    </p:anim>
                                  </p:childTnLst>
                                </p:cTn>
                              </p:par>
                              <p:par>
                                <p:cTn id="413" presetID="2" presetClass="entr" presetSubtype="1" fill="hold" grpId="0" nodeType="withEffect">
                                  <p:stCondLst>
                                    <p:cond delay="0"/>
                                  </p:stCondLst>
                                  <p:childTnLst>
                                    <p:set>
                                      <p:cBhvr>
                                        <p:cTn id="414" dur="1" fill="hold">
                                          <p:stCondLst>
                                            <p:cond delay="0"/>
                                          </p:stCondLst>
                                        </p:cTn>
                                        <p:tgtEl>
                                          <p:spTgt spid="1352"/>
                                        </p:tgtEl>
                                        <p:attrNameLst>
                                          <p:attrName>style.visibility</p:attrName>
                                        </p:attrNameLst>
                                      </p:cBhvr>
                                      <p:to>
                                        <p:strVal val="visible"/>
                                      </p:to>
                                    </p:set>
                                    <p:anim calcmode="lin" valueType="num">
                                      <p:cBhvr additive="base">
                                        <p:cTn id="415" dur="500" fill="hold"/>
                                        <p:tgtEl>
                                          <p:spTgt spid="1352"/>
                                        </p:tgtEl>
                                        <p:attrNameLst>
                                          <p:attrName>ppt_x</p:attrName>
                                        </p:attrNameLst>
                                      </p:cBhvr>
                                      <p:tavLst>
                                        <p:tav tm="0">
                                          <p:val>
                                            <p:strVal val="#ppt_x"/>
                                          </p:val>
                                        </p:tav>
                                        <p:tav tm="100000">
                                          <p:val>
                                            <p:strVal val="#ppt_x"/>
                                          </p:val>
                                        </p:tav>
                                      </p:tavLst>
                                    </p:anim>
                                    <p:anim calcmode="lin" valueType="num">
                                      <p:cBhvr additive="base">
                                        <p:cTn id="416" dur="500" fill="hold"/>
                                        <p:tgtEl>
                                          <p:spTgt spid="1352"/>
                                        </p:tgtEl>
                                        <p:attrNameLst>
                                          <p:attrName>ppt_y</p:attrName>
                                        </p:attrNameLst>
                                      </p:cBhvr>
                                      <p:tavLst>
                                        <p:tav tm="0">
                                          <p:val>
                                            <p:strVal val="0-#ppt_h/2"/>
                                          </p:val>
                                        </p:tav>
                                        <p:tav tm="100000">
                                          <p:val>
                                            <p:strVal val="#ppt_y"/>
                                          </p:val>
                                        </p:tav>
                                      </p:tavLst>
                                    </p:anim>
                                  </p:childTnLst>
                                </p:cTn>
                              </p:par>
                            </p:childTnLst>
                          </p:cTn>
                        </p:par>
                      </p:childTnLst>
                    </p:cTn>
                  </p:par>
                  <p:par>
                    <p:cTn id="417" fill="hold">
                      <p:stCondLst>
                        <p:cond delay="indefinite"/>
                      </p:stCondLst>
                      <p:childTnLst>
                        <p:par>
                          <p:cTn id="418" fill="hold">
                            <p:stCondLst>
                              <p:cond delay="0"/>
                            </p:stCondLst>
                            <p:childTnLst>
                              <p:par>
                                <p:cTn id="419" presetID="10" presetClass="entr" presetSubtype="0" fill="hold" grpId="0" nodeType="clickEffect">
                                  <p:stCondLst>
                                    <p:cond delay="0"/>
                                  </p:stCondLst>
                                  <p:childTnLst>
                                    <p:set>
                                      <p:cBhvr>
                                        <p:cTn id="420" dur="1" fill="hold">
                                          <p:stCondLst>
                                            <p:cond delay="0"/>
                                          </p:stCondLst>
                                        </p:cTn>
                                        <p:tgtEl>
                                          <p:spTgt spid="1075"/>
                                        </p:tgtEl>
                                        <p:attrNameLst>
                                          <p:attrName>style.visibility</p:attrName>
                                        </p:attrNameLst>
                                      </p:cBhvr>
                                      <p:to>
                                        <p:strVal val="visible"/>
                                      </p:to>
                                    </p:set>
                                    <p:animEffect transition="in" filter="fade">
                                      <p:cBhvr>
                                        <p:cTn id="421" dur="500"/>
                                        <p:tgtEl>
                                          <p:spTgt spid="1075"/>
                                        </p:tgtEl>
                                      </p:cBhvr>
                                    </p:animEffect>
                                  </p:childTnLst>
                                </p:cTn>
                              </p:par>
                              <p:par>
                                <p:cTn id="422" presetID="10" presetClass="entr" presetSubtype="0" fill="hold" grpId="0" nodeType="withEffect">
                                  <p:stCondLst>
                                    <p:cond delay="0"/>
                                  </p:stCondLst>
                                  <p:childTnLst>
                                    <p:set>
                                      <p:cBhvr>
                                        <p:cTn id="423" dur="1" fill="hold">
                                          <p:stCondLst>
                                            <p:cond delay="0"/>
                                          </p:stCondLst>
                                        </p:cTn>
                                        <p:tgtEl>
                                          <p:spTgt spid="1440"/>
                                        </p:tgtEl>
                                        <p:attrNameLst>
                                          <p:attrName>style.visibility</p:attrName>
                                        </p:attrNameLst>
                                      </p:cBhvr>
                                      <p:to>
                                        <p:strVal val="visible"/>
                                      </p:to>
                                    </p:set>
                                    <p:animEffect transition="in" filter="fade">
                                      <p:cBhvr>
                                        <p:cTn id="424" dur="500"/>
                                        <p:tgtEl>
                                          <p:spTgt spid="1440"/>
                                        </p:tgtEl>
                                      </p:cBhvr>
                                    </p:animEffect>
                                  </p:childTnLst>
                                </p:cTn>
                              </p:par>
                              <p:par>
                                <p:cTn id="425" presetID="10" presetClass="entr" presetSubtype="0" fill="hold" grpId="0" nodeType="withEffect">
                                  <p:stCondLst>
                                    <p:cond delay="0"/>
                                  </p:stCondLst>
                                  <p:childTnLst>
                                    <p:set>
                                      <p:cBhvr>
                                        <p:cTn id="426" dur="1" fill="hold">
                                          <p:stCondLst>
                                            <p:cond delay="0"/>
                                          </p:stCondLst>
                                        </p:cTn>
                                        <p:tgtEl>
                                          <p:spTgt spid="1441"/>
                                        </p:tgtEl>
                                        <p:attrNameLst>
                                          <p:attrName>style.visibility</p:attrName>
                                        </p:attrNameLst>
                                      </p:cBhvr>
                                      <p:to>
                                        <p:strVal val="visible"/>
                                      </p:to>
                                    </p:set>
                                    <p:animEffect transition="in" filter="fade">
                                      <p:cBhvr>
                                        <p:cTn id="427" dur="500"/>
                                        <p:tgtEl>
                                          <p:spTgt spid="1441"/>
                                        </p:tgtEl>
                                      </p:cBhvr>
                                    </p:animEffec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grpId="0" nodeType="clickEffect">
                                  <p:stCondLst>
                                    <p:cond delay="0"/>
                                  </p:stCondLst>
                                  <p:childTnLst>
                                    <p:set>
                                      <p:cBhvr>
                                        <p:cTn id="431" dur="1" fill="hold">
                                          <p:stCondLst>
                                            <p:cond delay="0"/>
                                          </p:stCondLst>
                                        </p:cTn>
                                        <p:tgtEl>
                                          <p:spTgt spid="1445"/>
                                        </p:tgtEl>
                                        <p:attrNameLst>
                                          <p:attrName>style.visibility</p:attrName>
                                        </p:attrNameLst>
                                      </p:cBhvr>
                                      <p:to>
                                        <p:strVal val="visible"/>
                                      </p:to>
                                    </p:set>
                                    <p:animEffect transition="in" filter="fade">
                                      <p:cBhvr>
                                        <p:cTn id="432" dur="500"/>
                                        <p:tgtEl>
                                          <p:spTgt spid="1445"/>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1446"/>
                                        </p:tgtEl>
                                        <p:attrNameLst>
                                          <p:attrName>style.visibility</p:attrName>
                                        </p:attrNameLst>
                                      </p:cBhvr>
                                      <p:to>
                                        <p:strVal val="visible"/>
                                      </p:to>
                                    </p:set>
                                    <p:animEffect transition="in" filter="fade">
                                      <p:cBhvr>
                                        <p:cTn id="435" dur="500"/>
                                        <p:tgtEl>
                                          <p:spTgt spid="1446"/>
                                        </p:tgtEl>
                                      </p:cBhvr>
                                    </p:animEffect>
                                  </p:childTnLst>
                                </p:cTn>
                              </p:par>
                              <p:par>
                                <p:cTn id="436" presetID="10" presetClass="entr" presetSubtype="0" fill="hold" grpId="0" nodeType="withEffect">
                                  <p:stCondLst>
                                    <p:cond delay="0"/>
                                  </p:stCondLst>
                                  <p:childTnLst>
                                    <p:set>
                                      <p:cBhvr>
                                        <p:cTn id="437" dur="1" fill="hold">
                                          <p:stCondLst>
                                            <p:cond delay="0"/>
                                          </p:stCondLst>
                                        </p:cTn>
                                        <p:tgtEl>
                                          <p:spTgt spid="1439"/>
                                        </p:tgtEl>
                                        <p:attrNameLst>
                                          <p:attrName>style.visibility</p:attrName>
                                        </p:attrNameLst>
                                      </p:cBhvr>
                                      <p:to>
                                        <p:strVal val="visible"/>
                                      </p:to>
                                    </p:set>
                                    <p:animEffect transition="in" filter="fade">
                                      <p:cBhvr>
                                        <p:cTn id="438" dur="500"/>
                                        <p:tgtEl>
                                          <p:spTgt spid="1439"/>
                                        </p:tgtEl>
                                      </p:cBhvr>
                                    </p:animEffect>
                                  </p:childTnLst>
                                </p:cTn>
                              </p:par>
                              <p:par>
                                <p:cTn id="439" presetID="10" presetClass="exit" presetSubtype="0" fill="hold" grpId="1" nodeType="withEffect">
                                  <p:stCondLst>
                                    <p:cond delay="0"/>
                                  </p:stCondLst>
                                  <p:childTnLst>
                                    <p:animEffect transition="out" filter="fade">
                                      <p:cBhvr>
                                        <p:cTn id="440" dur="500"/>
                                        <p:tgtEl>
                                          <p:spTgt spid="1075"/>
                                        </p:tgtEl>
                                      </p:cBhvr>
                                    </p:animEffect>
                                    <p:set>
                                      <p:cBhvr>
                                        <p:cTn id="441" dur="1" fill="hold">
                                          <p:stCondLst>
                                            <p:cond delay="499"/>
                                          </p:stCondLst>
                                        </p:cTn>
                                        <p:tgtEl>
                                          <p:spTgt spid="1075"/>
                                        </p:tgtEl>
                                        <p:attrNameLst>
                                          <p:attrName>style.visibility</p:attrName>
                                        </p:attrNameLst>
                                      </p:cBhvr>
                                      <p:to>
                                        <p:strVal val="hidden"/>
                                      </p:to>
                                    </p:set>
                                  </p:childTnLst>
                                </p:cTn>
                              </p:par>
                              <p:par>
                                <p:cTn id="442" presetID="10" presetClass="exit" presetSubtype="0" fill="hold" grpId="1" nodeType="withEffect">
                                  <p:stCondLst>
                                    <p:cond delay="0"/>
                                  </p:stCondLst>
                                  <p:childTnLst>
                                    <p:animEffect transition="out" filter="fade">
                                      <p:cBhvr>
                                        <p:cTn id="443" dur="500"/>
                                        <p:tgtEl>
                                          <p:spTgt spid="1440"/>
                                        </p:tgtEl>
                                      </p:cBhvr>
                                    </p:animEffect>
                                    <p:set>
                                      <p:cBhvr>
                                        <p:cTn id="444" dur="1" fill="hold">
                                          <p:stCondLst>
                                            <p:cond delay="499"/>
                                          </p:stCondLst>
                                        </p:cTn>
                                        <p:tgtEl>
                                          <p:spTgt spid="1440"/>
                                        </p:tgtEl>
                                        <p:attrNameLst>
                                          <p:attrName>style.visibility</p:attrName>
                                        </p:attrNameLst>
                                      </p:cBhvr>
                                      <p:to>
                                        <p:strVal val="hidden"/>
                                      </p:to>
                                    </p:set>
                                  </p:childTnLst>
                                </p:cTn>
                              </p:par>
                              <p:par>
                                <p:cTn id="445" presetID="10" presetClass="exit" presetSubtype="0" fill="hold" grpId="1" nodeType="withEffect">
                                  <p:stCondLst>
                                    <p:cond delay="0"/>
                                  </p:stCondLst>
                                  <p:childTnLst>
                                    <p:animEffect transition="out" filter="fade">
                                      <p:cBhvr>
                                        <p:cTn id="446" dur="500"/>
                                        <p:tgtEl>
                                          <p:spTgt spid="1441"/>
                                        </p:tgtEl>
                                      </p:cBhvr>
                                    </p:animEffect>
                                    <p:set>
                                      <p:cBhvr>
                                        <p:cTn id="447" dur="1" fill="hold">
                                          <p:stCondLst>
                                            <p:cond delay="499"/>
                                          </p:stCondLst>
                                        </p:cTn>
                                        <p:tgtEl>
                                          <p:spTgt spid="1441"/>
                                        </p:tgtEl>
                                        <p:attrNameLst>
                                          <p:attrName>style.visibility</p:attrName>
                                        </p:attrNameLst>
                                      </p:cBhvr>
                                      <p:to>
                                        <p:strVal val="hidden"/>
                                      </p:to>
                                    </p:set>
                                  </p:childTnLst>
                                </p:cTn>
                              </p:par>
                            </p:childTnLst>
                          </p:cTn>
                        </p:par>
                      </p:childTnLst>
                    </p:cTn>
                  </p:par>
                  <p:par>
                    <p:cTn id="448" fill="hold">
                      <p:stCondLst>
                        <p:cond delay="indefinite"/>
                      </p:stCondLst>
                      <p:childTnLst>
                        <p:par>
                          <p:cTn id="449" fill="hold">
                            <p:stCondLst>
                              <p:cond delay="0"/>
                            </p:stCondLst>
                            <p:childTnLst>
                              <p:par>
                                <p:cTn id="450" presetID="10" presetClass="entr" presetSubtype="0" fill="hold" grpId="0" nodeType="clickEffect">
                                  <p:stCondLst>
                                    <p:cond delay="0"/>
                                  </p:stCondLst>
                                  <p:childTnLst>
                                    <p:set>
                                      <p:cBhvr>
                                        <p:cTn id="451" dur="1" fill="hold">
                                          <p:stCondLst>
                                            <p:cond delay="0"/>
                                          </p:stCondLst>
                                        </p:cTn>
                                        <p:tgtEl>
                                          <p:spTgt spid="1443"/>
                                        </p:tgtEl>
                                        <p:attrNameLst>
                                          <p:attrName>style.visibility</p:attrName>
                                        </p:attrNameLst>
                                      </p:cBhvr>
                                      <p:to>
                                        <p:strVal val="visible"/>
                                      </p:to>
                                    </p:set>
                                    <p:animEffect transition="in" filter="fade">
                                      <p:cBhvr>
                                        <p:cTn id="452" dur="500"/>
                                        <p:tgtEl>
                                          <p:spTgt spid="1443"/>
                                        </p:tgtEl>
                                      </p:cBhvr>
                                    </p:animEffect>
                                  </p:childTnLst>
                                </p:cTn>
                              </p:par>
                              <p:par>
                                <p:cTn id="453" presetID="10" presetClass="entr" presetSubtype="0" fill="hold" grpId="0" nodeType="withEffect">
                                  <p:stCondLst>
                                    <p:cond delay="0"/>
                                  </p:stCondLst>
                                  <p:childTnLst>
                                    <p:set>
                                      <p:cBhvr>
                                        <p:cTn id="454" dur="1" fill="hold">
                                          <p:stCondLst>
                                            <p:cond delay="0"/>
                                          </p:stCondLst>
                                        </p:cTn>
                                        <p:tgtEl>
                                          <p:spTgt spid="1444"/>
                                        </p:tgtEl>
                                        <p:attrNameLst>
                                          <p:attrName>style.visibility</p:attrName>
                                        </p:attrNameLst>
                                      </p:cBhvr>
                                      <p:to>
                                        <p:strVal val="visible"/>
                                      </p:to>
                                    </p:set>
                                    <p:animEffect transition="in" filter="fade">
                                      <p:cBhvr>
                                        <p:cTn id="455" dur="500"/>
                                        <p:tgtEl>
                                          <p:spTgt spid="1444"/>
                                        </p:tgtEl>
                                      </p:cBhvr>
                                    </p:animEffect>
                                  </p:childTnLst>
                                </p:cTn>
                              </p:par>
                              <p:par>
                                <p:cTn id="456" presetID="10" presetClass="entr" presetSubtype="0" fill="hold" grpId="0" nodeType="withEffect">
                                  <p:stCondLst>
                                    <p:cond delay="0"/>
                                  </p:stCondLst>
                                  <p:childTnLst>
                                    <p:set>
                                      <p:cBhvr>
                                        <p:cTn id="457" dur="1" fill="hold">
                                          <p:stCondLst>
                                            <p:cond delay="0"/>
                                          </p:stCondLst>
                                        </p:cTn>
                                        <p:tgtEl>
                                          <p:spTgt spid="1449"/>
                                        </p:tgtEl>
                                        <p:attrNameLst>
                                          <p:attrName>style.visibility</p:attrName>
                                        </p:attrNameLst>
                                      </p:cBhvr>
                                      <p:to>
                                        <p:strVal val="visible"/>
                                      </p:to>
                                    </p:set>
                                    <p:animEffect transition="in" filter="fade">
                                      <p:cBhvr>
                                        <p:cTn id="458" dur="500"/>
                                        <p:tgtEl>
                                          <p:spTgt spid="1449"/>
                                        </p:tgtEl>
                                      </p:cBhvr>
                                    </p:animEffect>
                                  </p:childTnLst>
                                </p:cTn>
                              </p:par>
                              <p:par>
                                <p:cTn id="459" presetID="10" presetClass="entr" presetSubtype="0" fill="hold" grpId="0" nodeType="withEffect">
                                  <p:stCondLst>
                                    <p:cond delay="0"/>
                                  </p:stCondLst>
                                  <p:childTnLst>
                                    <p:set>
                                      <p:cBhvr>
                                        <p:cTn id="460" dur="1" fill="hold">
                                          <p:stCondLst>
                                            <p:cond delay="0"/>
                                          </p:stCondLst>
                                        </p:cTn>
                                        <p:tgtEl>
                                          <p:spTgt spid="1451"/>
                                        </p:tgtEl>
                                        <p:attrNameLst>
                                          <p:attrName>style.visibility</p:attrName>
                                        </p:attrNameLst>
                                      </p:cBhvr>
                                      <p:to>
                                        <p:strVal val="visible"/>
                                      </p:to>
                                    </p:set>
                                    <p:animEffect transition="in" filter="fade">
                                      <p:cBhvr>
                                        <p:cTn id="461" dur="500"/>
                                        <p:tgtEl>
                                          <p:spTgt spid="1451"/>
                                        </p:tgtEl>
                                      </p:cBhvr>
                                    </p:animEffect>
                                  </p:childTnLst>
                                </p:cTn>
                              </p:par>
                              <p:par>
                                <p:cTn id="462" presetID="10" presetClass="entr" presetSubtype="0" fill="hold" nodeType="withEffect">
                                  <p:stCondLst>
                                    <p:cond delay="0"/>
                                  </p:stCondLst>
                                  <p:childTnLst>
                                    <p:set>
                                      <p:cBhvr>
                                        <p:cTn id="463" dur="1" fill="hold">
                                          <p:stCondLst>
                                            <p:cond delay="0"/>
                                          </p:stCondLst>
                                        </p:cTn>
                                        <p:tgtEl>
                                          <p:spTgt spid="15"/>
                                        </p:tgtEl>
                                        <p:attrNameLst>
                                          <p:attrName>style.visibility</p:attrName>
                                        </p:attrNameLst>
                                      </p:cBhvr>
                                      <p:to>
                                        <p:strVal val="visible"/>
                                      </p:to>
                                    </p:set>
                                    <p:animEffect transition="in" filter="fade">
                                      <p:cBhvr>
                                        <p:cTn id="464" dur="500"/>
                                        <p:tgtEl>
                                          <p:spTgt spid="15"/>
                                        </p:tgtEl>
                                      </p:cBhvr>
                                    </p:animEffect>
                                  </p:childTnLst>
                                </p:cTn>
                              </p:par>
                            </p:childTnLst>
                          </p:cTn>
                        </p:par>
                      </p:childTnLst>
                    </p:cTn>
                  </p:par>
                  <p:par>
                    <p:cTn id="465" fill="hold">
                      <p:stCondLst>
                        <p:cond delay="indefinite"/>
                      </p:stCondLst>
                      <p:childTnLst>
                        <p:par>
                          <p:cTn id="466" fill="hold">
                            <p:stCondLst>
                              <p:cond delay="0"/>
                            </p:stCondLst>
                            <p:childTnLst>
                              <p:par>
                                <p:cTn id="467" presetID="10" presetClass="entr" presetSubtype="0" fill="hold" grpId="0" nodeType="clickEffect">
                                  <p:stCondLst>
                                    <p:cond delay="0"/>
                                  </p:stCondLst>
                                  <p:childTnLst>
                                    <p:set>
                                      <p:cBhvr>
                                        <p:cTn id="468" dur="1" fill="hold">
                                          <p:stCondLst>
                                            <p:cond delay="0"/>
                                          </p:stCondLst>
                                        </p:cTn>
                                        <p:tgtEl>
                                          <p:spTgt spid="1450"/>
                                        </p:tgtEl>
                                        <p:attrNameLst>
                                          <p:attrName>style.visibility</p:attrName>
                                        </p:attrNameLst>
                                      </p:cBhvr>
                                      <p:to>
                                        <p:strVal val="visible"/>
                                      </p:to>
                                    </p:set>
                                    <p:animEffect transition="in" filter="fade">
                                      <p:cBhvr>
                                        <p:cTn id="469" dur="500"/>
                                        <p:tgtEl>
                                          <p:spTgt spid="1450"/>
                                        </p:tgtEl>
                                      </p:cBhvr>
                                    </p:animEffect>
                                  </p:childTnLst>
                                </p:cTn>
                              </p:par>
                              <p:par>
                                <p:cTn id="470" presetID="10" presetClass="entr" presetSubtype="0" fill="hold" grpId="0" nodeType="withEffect">
                                  <p:stCondLst>
                                    <p:cond delay="0"/>
                                  </p:stCondLst>
                                  <p:childTnLst>
                                    <p:set>
                                      <p:cBhvr>
                                        <p:cTn id="471" dur="1" fill="hold">
                                          <p:stCondLst>
                                            <p:cond delay="0"/>
                                          </p:stCondLst>
                                        </p:cTn>
                                        <p:tgtEl>
                                          <p:spTgt spid="1452"/>
                                        </p:tgtEl>
                                        <p:attrNameLst>
                                          <p:attrName>style.visibility</p:attrName>
                                        </p:attrNameLst>
                                      </p:cBhvr>
                                      <p:to>
                                        <p:strVal val="visible"/>
                                      </p:to>
                                    </p:set>
                                    <p:animEffect transition="in" filter="fade">
                                      <p:cBhvr>
                                        <p:cTn id="472" dur="500"/>
                                        <p:tgtEl>
                                          <p:spTgt spid="1452"/>
                                        </p:tgtEl>
                                      </p:cBhvr>
                                    </p:animEffect>
                                  </p:childTnLst>
                                </p:cTn>
                              </p:par>
                              <p:par>
                                <p:cTn id="473" presetID="10" presetClass="entr" presetSubtype="0" fill="hold" grpId="0" nodeType="withEffect">
                                  <p:stCondLst>
                                    <p:cond delay="0"/>
                                  </p:stCondLst>
                                  <p:childTnLst>
                                    <p:set>
                                      <p:cBhvr>
                                        <p:cTn id="474" dur="1" fill="hold">
                                          <p:stCondLst>
                                            <p:cond delay="0"/>
                                          </p:stCondLst>
                                        </p:cTn>
                                        <p:tgtEl>
                                          <p:spTgt spid="1447"/>
                                        </p:tgtEl>
                                        <p:attrNameLst>
                                          <p:attrName>style.visibility</p:attrName>
                                        </p:attrNameLst>
                                      </p:cBhvr>
                                      <p:to>
                                        <p:strVal val="visible"/>
                                      </p:to>
                                    </p:set>
                                    <p:animEffect transition="in" filter="fade">
                                      <p:cBhvr>
                                        <p:cTn id="475" dur="500"/>
                                        <p:tgtEl>
                                          <p:spTgt spid="1447"/>
                                        </p:tgtEl>
                                      </p:cBhvr>
                                    </p:animEffect>
                                  </p:childTnLst>
                                </p:cTn>
                              </p:par>
                              <p:par>
                                <p:cTn id="476" presetID="10" presetClass="entr" presetSubtype="0" fill="hold" grpId="0" nodeType="withEffect">
                                  <p:stCondLst>
                                    <p:cond delay="0"/>
                                  </p:stCondLst>
                                  <p:childTnLst>
                                    <p:set>
                                      <p:cBhvr>
                                        <p:cTn id="477" dur="1" fill="hold">
                                          <p:stCondLst>
                                            <p:cond delay="0"/>
                                          </p:stCondLst>
                                        </p:cTn>
                                        <p:tgtEl>
                                          <p:spTgt spid="1448"/>
                                        </p:tgtEl>
                                        <p:attrNameLst>
                                          <p:attrName>style.visibility</p:attrName>
                                        </p:attrNameLst>
                                      </p:cBhvr>
                                      <p:to>
                                        <p:strVal val="visible"/>
                                      </p:to>
                                    </p:set>
                                    <p:animEffect transition="in" filter="fade">
                                      <p:cBhvr>
                                        <p:cTn id="478" dur="500"/>
                                        <p:tgtEl>
                                          <p:spTgt spid="1448"/>
                                        </p:tgtEl>
                                      </p:cBhvr>
                                    </p:animEffect>
                                  </p:childTnLst>
                                </p:cTn>
                              </p:par>
                              <p:par>
                                <p:cTn id="479" presetID="10" presetClass="exit" presetSubtype="0" fill="hold" grpId="1" nodeType="withEffect">
                                  <p:stCondLst>
                                    <p:cond delay="0"/>
                                  </p:stCondLst>
                                  <p:childTnLst>
                                    <p:animEffect transition="out" filter="fade">
                                      <p:cBhvr>
                                        <p:cTn id="480" dur="500"/>
                                        <p:tgtEl>
                                          <p:spTgt spid="1443"/>
                                        </p:tgtEl>
                                      </p:cBhvr>
                                    </p:animEffect>
                                    <p:set>
                                      <p:cBhvr>
                                        <p:cTn id="481" dur="1" fill="hold">
                                          <p:stCondLst>
                                            <p:cond delay="499"/>
                                          </p:stCondLst>
                                        </p:cTn>
                                        <p:tgtEl>
                                          <p:spTgt spid="1443"/>
                                        </p:tgtEl>
                                        <p:attrNameLst>
                                          <p:attrName>style.visibility</p:attrName>
                                        </p:attrNameLst>
                                      </p:cBhvr>
                                      <p:to>
                                        <p:strVal val="hidden"/>
                                      </p:to>
                                    </p:set>
                                  </p:childTnLst>
                                </p:cTn>
                              </p:par>
                              <p:par>
                                <p:cTn id="482" presetID="10" presetClass="exit" presetSubtype="0" fill="hold" grpId="1" nodeType="withEffect">
                                  <p:stCondLst>
                                    <p:cond delay="0"/>
                                  </p:stCondLst>
                                  <p:childTnLst>
                                    <p:animEffect transition="out" filter="fade">
                                      <p:cBhvr>
                                        <p:cTn id="483" dur="500"/>
                                        <p:tgtEl>
                                          <p:spTgt spid="1444"/>
                                        </p:tgtEl>
                                      </p:cBhvr>
                                    </p:animEffect>
                                    <p:set>
                                      <p:cBhvr>
                                        <p:cTn id="484" dur="1" fill="hold">
                                          <p:stCondLst>
                                            <p:cond delay="499"/>
                                          </p:stCondLst>
                                        </p:cTn>
                                        <p:tgtEl>
                                          <p:spTgt spid="1444"/>
                                        </p:tgtEl>
                                        <p:attrNameLst>
                                          <p:attrName>style.visibility</p:attrName>
                                        </p:attrNameLst>
                                      </p:cBhvr>
                                      <p:to>
                                        <p:strVal val="hidden"/>
                                      </p:to>
                                    </p:set>
                                  </p:childTnLst>
                                </p:cTn>
                              </p:par>
                              <p:par>
                                <p:cTn id="485" presetID="10" presetClass="exit" presetSubtype="0" fill="hold" grpId="1" nodeType="withEffect">
                                  <p:stCondLst>
                                    <p:cond delay="0"/>
                                  </p:stCondLst>
                                  <p:childTnLst>
                                    <p:animEffect transition="out" filter="fade">
                                      <p:cBhvr>
                                        <p:cTn id="486" dur="500"/>
                                        <p:tgtEl>
                                          <p:spTgt spid="1449"/>
                                        </p:tgtEl>
                                      </p:cBhvr>
                                    </p:animEffect>
                                    <p:set>
                                      <p:cBhvr>
                                        <p:cTn id="487" dur="1" fill="hold">
                                          <p:stCondLst>
                                            <p:cond delay="499"/>
                                          </p:stCondLst>
                                        </p:cTn>
                                        <p:tgtEl>
                                          <p:spTgt spid="1449"/>
                                        </p:tgtEl>
                                        <p:attrNameLst>
                                          <p:attrName>style.visibility</p:attrName>
                                        </p:attrNameLst>
                                      </p:cBhvr>
                                      <p:to>
                                        <p:strVal val="hidden"/>
                                      </p:to>
                                    </p:set>
                                  </p:childTnLst>
                                </p:cTn>
                              </p:par>
                              <p:par>
                                <p:cTn id="488" presetID="10" presetClass="exit" presetSubtype="0" fill="hold" grpId="1" nodeType="withEffect">
                                  <p:stCondLst>
                                    <p:cond delay="0"/>
                                  </p:stCondLst>
                                  <p:childTnLst>
                                    <p:animEffect transition="out" filter="fade">
                                      <p:cBhvr>
                                        <p:cTn id="489" dur="500"/>
                                        <p:tgtEl>
                                          <p:spTgt spid="1451"/>
                                        </p:tgtEl>
                                      </p:cBhvr>
                                    </p:animEffect>
                                    <p:set>
                                      <p:cBhvr>
                                        <p:cTn id="490" dur="1" fill="hold">
                                          <p:stCondLst>
                                            <p:cond delay="499"/>
                                          </p:stCondLst>
                                        </p:cTn>
                                        <p:tgtEl>
                                          <p:spTgt spid="1451"/>
                                        </p:tgtEl>
                                        <p:attrNameLst>
                                          <p:attrName>style.visibility</p:attrName>
                                        </p:attrNameLst>
                                      </p:cBhvr>
                                      <p:to>
                                        <p:strVal val="hidden"/>
                                      </p:to>
                                    </p:set>
                                  </p:childTnLst>
                                </p:cTn>
                              </p:par>
                            </p:childTnLst>
                          </p:cTn>
                        </p:par>
                      </p:childTnLst>
                    </p:cTn>
                  </p:par>
                  <p:par>
                    <p:cTn id="491" fill="hold">
                      <p:stCondLst>
                        <p:cond delay="indefinite"/>
                      </p:stCondLst>
                      <p:childTnLst>
                        <p:par>
                          <p:cTn id="492" fill="hold">
                            <p:stCondLst>
                              <p:cond delay="0"/>
                            </p:stCondLst>
                            <p:childTnLst>
                              <p:par>
                                <p:cTn id="493" presetID="42" presetClass="entr" presetSubtype="0" fill="hold" nodeType="clickEffect">
                                  <p:stCondLst>
                                    <p:cond delay="0"/>
                                  </p:stCondLst>
                                  <p:childTnLst>
                                    <p:set>
                                      <p:cBhvr>
                                        <p:cTn id="494" dur="1" fill="hold">
                                          <p:stCondLst>
                                            <p:cond delay="0"/>
                                          </p:stCondLst>
                                        </p:cTn>
                                        <p:tgtEl>
                                          <p:spTgt spid="9"/>
                                        </p:tgtEl>
                                        <p:attrNameLst>
                                          <p:attrName>style.visibility</p:attrName>
                                        </p:attrNameLst>
                                      </p:cBhvr>
                                      <p:to>
                                        <p:strVal val="visible"/>
                                      </p:to>
                                    </p:set>
                                    <p:animEffect transition="in" filter="fade">
                                      <p:cBhvr>
                                        <p:cTn id="495" dur="1000"/>
                                        <p:tgtEl>
                                          <p:spTgt spid="9"/>
                                        </p:tgtEl>
                                      </p:cBhvr>
                                    </p:animEffect>
                                    <p:anim calcmode="lin" valueType="num">
                                      <p:cBhvr>
                                        <p:cTn id="496" dur="1000" fill="hold"/>
                                        <p:tgtEl>
                                          <p:spTgt spid="9"/>
                                        </p:tgtEl>
                                        <p:attrNameLst>
                                          <p:attrName>ppt_x</p:attrName>
                                        </p:attrNameLst>
                                      </p:cBhvr>
                                      <p:tavLst>
                                        <p:tav tm="0">
                                          <p:val>
                                            <p:strVal val="#ppt_x"/>
                                          </p:val>
                                        </p:tav>
                                        <p:tav tm="100000">
                                          <p:val>
                                            <p:strVal val="#ppt_x"/>
                                          </p:val>
                                        </p:tav>
                                      </p:tavLst>
                                    </p:anim>
                                    <p:anim calcmode="lin" valueType="num">
                                      <p:cBhvr>
                                        <p:cTn id="497" dur="1000" fill="hold"/>
                                        <p:tgtEl>
                                          <p:spTgt spid="9"/>
                                        </p:tgtEl>
                                        <p:attrNameLst>
                                          <p:attrName>ppt_y</p:attrName>
                                        </p:attrNameLst>
                                      </p:cBhvr>
                                      <p:tavLst>
                                        <p:tav tm="0">
                                          <p:val>
                                            <p:strVal val="#ppt_y+.1"/>
                                          </p:val>
                                        </p:tav>
                                        <p:tav tm="100000">
                                          <p:val>
                                            <p:strVal val="#ppt_y"/>
                                          </p:val>
                                        </p:tav>
                                      </p:tavLst>
                                    </p:anim>
                                  </p:childTnLst>
                                </p:cTn>
                              </p:par>
                              <p:par>
                                <p:cTn id="498" presetID="42" presetClass="entr" presetSubtype="0" fill="hold" nodeType="withEffect">
                                  <p:stCondLst>
                                    <p:cond delay="0"/>
                                  </p:stCondLst>
                                  <p:childTnLst>
                                    <p:set>
                                      <p:cBhvr>
                                        <p:cTn id="499" dur="1" fill="hold">
                                          <p:stCondLst>
                                            <p:cond delay="0"/>
                                          </p:stCondLst>
                                        </p:cTn>
                                        <p:tgtEl>
                                          <p:spTgt spid="10"/>
                                        </p:tgtEl>
                                        <p:attrNameLst>
                                          <p:attrName>style.visibility</p:attrName>
                                        </p:attrNameLst>
                                      </p:cBhvr>
                                      <p:to>
                                        <p:strVal val="visible"/>
                                      </p:to>
                                    </p:set>
                                    <p:animEffect transition="in" filter="fade">
                                      <p:cBhvr>
                                        <p:cTn id="500" dur="1000"/>
                                        <p:tgtEl>
                                          <p:spTgt spid="10"/>
                                        </p:tgtEl>
                                      </p:cBhvr>
                                    </p:animEffect>
                                    <p:anim calcmode="lin" valueType="num">
                                      <p:cBhvr>
                                        <p:cTn id="501" dur="1000" fill="hold"/>
                                        <p:tgtEl>
                                          <p:spTgt spid="10"/>
                                        </p:tgtEl>
                                        <p:attrNameLst>
                                          <p:attrName>ppt_x</p:attrName>
                                        </p:attrNameLst>
                                      </p:cBhvr>
                                      <p:tavLst>
                                        <p:tav tm="0">
                                          <p:val>
                                            <p:strVal val="#ppt_x"/>
                                          </p:val>
                                        </p:tav>
                                        <p:tav tm="100000">
                                          <p:val>
                                            <p:strVal val="#ppt_x"/>
                                          </p:val>
                                        </p:tav>
                                      </p:tavLst>
                                    </p:anim>
                                    <p:anim calcmode="lin" valueType="num">
                                      <p:cBhvr>
                                        <p:cTn id="502" dur="1000" fill="hold"/>
                                        <p:tgtEl>
                                          <p:spTgt spid="10"/>
                                        </p:tgtEl>
                                        <p:attrNameLst>
                                          <p:attrName>ppt_y</p:attrName>
                                        </p:attrNameLst>
                                      </p:cBhvr>
                                      <p:tavLst>
                                        <p:tav tm="0">
                                          <p:val>
                                            <p:strVal val="#ppt_y+.1"/>
                                          </p:val>
                                        </p:tav>
                                        <p:tav tm="100000">
                                          <p:val>
                                            <p:strVal val="#ppt_y"/>
                                          </p:val>
                                        </p:tav>
                                      </p:tavLst>
                                    </p:anim>
                                  </p:childTnLst>
                                </p:cTn>
                              </p:par>
                              <p:par>
                                <p:cTn id="503" presetID="10" presetClass="exit" presetSubtype="0" fill="hold" nodeType="withEffect">
                                  <p:stCondLst>
                                    <p:cond delay="0"/>
                                  </p:stCondLst>
                                  <p:childTnLst>
                                    <p:animEffect transition="out" filter="fade">
                                      <p:cBhvr>
                                        <p:cTn id="504" dur="500"/>
                                        <p:tgtEl>
                                          <p:spTgt spid="15"/>
                                        </p:tgtEl>
                                      </p:cBhvr>
                                    </p:animEffect>
                                    <p:set>
                                      <p:cBhvr>
                                        <p:cTn id="505" dur="1" fill="hold">
                                          <p:stCondLst>
                                            <p:cond delay="499"/>
                                          </p:stCondLst>
                                        </p:cTn>
                                        <p:tgtEl>
                                          <p:spTgt spid="15"/>
                                        </p:tgtEl>
                                        <p:attrNameLst>
                                          <p:attrName>style.visibility</p:attrName>
                                        </p:attrNameLst>
                                      </p:cBhvr>
                                      <p:to>
                                        <p:strVal val="hidden"/>
                                      </p:to>
                                    </p:set>
                                  </p:childTnLst>
                                </p:cTn>
                              </p:par>
                            </p:childTnLst>
                          </p:cTn>
                        </p:par>
                      </p:childTnLst>
                    </p:cTn>
                  </p:par>
                  <p:par>
                    <p:cTn id="506" fill="hold">
                      <p:stCondLst>
                        <p:cond delay="indefinite"/>
                      </p:stCondLst>
                      <p:childTnLst>
                        <p:par>
                          <p:cTn id="507" fill="hold">
                            <p:stCondLst>
                              <p:cond delay="0"/>
                            </p:stCondLst>
                            <p:childTnLst>
                              <p:par>
                                <p:cTn id="508" presetID="21" presetClass="entr" presetSubtype="1" fill="hold" grpId="0" nodeType="clickEffect">
                                  <p:stCondLst>
                                    <p:cond delay="0"/>
                                  </p:stCondLst>
                                  <p:childTnLst>
                                    <p:set>
                                      <p:cBhvr>
                                        <p:cTn id="509" dur="1" fill="hold">
                                          <p:stCondLst>
                                            <p:cond delay="0"/>
                                          </p:stCondLst>
                                        </p:cTn>
                                        <p:tgtEl>
                                          <p:spTgt spid="1077"/>
                                        </p:tgtEl>
                                        <p:attrNameLst>
                                          <p:attrName>style.visibility</p:attrName>
                                        </p:attrNameLst>
                                      </p:cBhvr>
                                      <p:to>
                                        <p:strVal val="visible"/>
                                      </p:to>
                                    </p:set>
                                    <p:animEffect transition="in" filter="wheel(1)">
                                      <p:cBhvr>
                                        <p:cTn id="510" dur="750"/>
                                        <p:tgtEl>
                                          <p:spTgt spid="1077"/>
                                        </p:tgtEl>
                                      </p:cBhvr>
                                    </p:animEffect>
                                  </p:childTnLst>
                                </p:cTn>
                              </p:par>
                              <p:par>
                                <p:cTn id="511" presetID="21" presetClass="entr" presetSubtype="1" fill="hold" grpId="0" nodeType="withEffect">
                                  <p:stCondLst>
                                    <p:cond delay="0"/>
                                  </p:stCondLst>
                                  <p:childTnLst>
                                    <p:set>
                                      <p:cBhvr>
                                        <p:cTn id="512" dur="1" fill="hold">
                                          <p:stCondLst>
                                            <p:cond delay="0"/>
                                          </p:stCondLst>
                                        </p:cTn>
                                        <p:tgtEl>
                                          <p:spTgt spid="1076"/>
                                        </p:tgtEl>
                                        <p:attrNameLst>
                                          <p:attrName>style.visibility</p:attrName>
                                        </p:attrNameLst>
                                      </p:cBhvr>
                                      <p:to>
                                        <p:strVal val="visible"/>
                                      </p:to>
                                    </p:set>
                                    <p:animEffect transition="in" filter="wheel(1)">
                                      <p:cBhvr>
                                        <p:cTn id="513" dur="750"/>
                                        <p:tgtEl>
                                          <p:spTgt spid="1076"/>
                                        </p:tgtEl>
                                      </p:cBhvr>
                                    </p:animEffect>
                                  </p:childTnLst>
                                </p:cTn>
                              </p:par>
                            </p:childTnLst>
                          </p:cTn>
                        </p:par>
                      </p:childTnLst>
                    </p:cTn>
                  </p:par>
                  <p:par>
                    <p:cTn id="514" fill="hold">
                      <p:stCondLst>
                        <p:cond delay="indefinite"/>
                      </p:stCondLst>
                      <p:childTnLst>
                        <p:par>
                          <p:cTn id="515" fill="hold">
                            <p:stCondLst>
                              <p:cond delay="0"/>
                            </p:stCondLst>
                            <p:childTnLst>
                              <p:par>
                                <p:cTn id="516" presetID="2" presetClass="entr" presetSubtype="1" fill="hold" nodeType="clickEffect">
                                  <p:stCondLst>
                                    <p:cond delay="0"/>
                                  </p:stCondLst>
                                  <p:childTnLst>
                                    <p:set>
                                      <p:cBhvr>
                                        <p:cTn id="517" dur="1" fill="hold">
                                          <p:stCondLst>
                                            <p:cond delay="0"/>
                                          </p:stCondLst>
                                        </p:cTn>
                                        <p:tgtEl>
                                          <p:spTgt spid="2"/>
                                        </p:tgtEl>
                                        <p:attrNameLst>
                                          <p:attrName>style.visibility</p:attrName>
                                        </p:attrNameLst>
                                      </p:cBhvr>
                                      <p:to>
                                        <p:strVal val="visible"/>
                                      </p:to>
                                    </p:set>
                                    <p:anim calcmode="lin" valueType="num">
                                      <p:cBhvr additive="base">
                                        <p:cTn id="518" dur="500" fill="hold"/>
                                        <p:tgtEl>
                                          <p:spTgt spid="2"/>
                                        </p:tgtEl>
                                        <p:attrNameLst>
                                          <p:attrName>ppt_x</p:attrName>
                                        </p:attrNameLst>
                                      </p:cBhvr>
                                      <p:tavLst>
                                        <p:tav tm="0">
                                          <p:val>
                                            <p:strVal val="#ppt_x"/>
                                          </p:val>
                                        </p:tav>
                                        <p:tav tm="100000">
                                          <p:val>
                                            <p:strVal val="#ppt_x"/>
                                          </p:val>
                                        </p:tav>
                                      </p:tavLst>
                                    </p:anim>
                                    <p:anim calcmode="lin" valueType="num">
                                      <p:cBhvr additive="base">
                                        <p:cTn id="519" dur="500" fill="hold"/>
                                        <p:tgtEl>
                                          <p:spTgt spid="2"/>
                                        </p:tgtEl>
                                        <p:attrNameLst>
                                          <p:attrName>ppt_y</p:attrName>
                                        </p:attrNameLst>
                                      </p:cBhvr>
                                      <p:tavLst>
                                        <p:tav tm="0">
                                          <p:val>
                                            <p:strVal val="0-#ppt_h/2"/>
                                          </p:val>
                                        </p:tav>
                                        <p:tav tm="100000">
                                          <p:val>
                                            <p:strVal val="#ppt_y"/>
                                          </p:val>
                                        </p:tav>
                                      </p:tavLst>
                                    </p:anim>
                                  </p:childTnLst>
                                </p:cTn>
                              </p:par>
                              <p:par>
                                <p:cTn id="520" presetID="2" presetClass="entr" presetSubtype="1" fill="hold" grpId="0" nodeType="withEffect">
                                  <p:stCondLst>
                                    <p:cond delay="0"/>
                                  </p:stCondLst>
                                  <p:childTnLst>
                                    <p:set>
                                      <p:cBhvr>
                                        <p:cTn id="521" dur="1" fill="hold">
                                          <p:stCondLst>
                                            <p:cond delay="0"/>
                                          </p:stCondLst>
                                        </p:cTn>
                                        <p:tgtEl>
                                          <p:spTgt spid="7"/>
                                        </p:tgtEl>
                                        <p:attrNameLst>
                                          <p:attrName>style.visibility</p:attrName>
                                        </p:attrNameLst>
                                      </p:cBhvr>
                                      <p:to>
                                        <p:strVal val="visible"/>
                                      </p:to>
                                    </p:set>
                                    <p:anim calcmode="lin" valueType="num">
                                      <p:cBhvr additive="base">
                                        <p:cTn id="522" dur="500" fill="hold"/>
                                        <p:tgtEl>
                                          <p:spTgt spid="7"/>
                                        </p:tgtEl>
                                        <p:attrNameLst>
                                          <p:attrName>ppt_x</p:attrName>
                                        </p:attrNameLst>
                                      </p:cBhvr>
                                      <p:tavLst>
                                        <p:tav tm="0">
                                          <p:val>
                                            <p:strVal val="#ppt_x"/>
                                          </p:val>
                                        </p:tav>
                                        <p:tav tm="100000">
                                          <p:val>
                                            <p:strVal val="#ppt_x"/>
                                          </p:val>
                                        </p:tav>
                                      </p:tavLst>
                                    </p:anim>
                                    <p:anim calcmode="lin" valueType="num">
                                      <p:cBhvr additive="base">
                                        <p:cTn id="523" dur="500" fill="hold"/>
                                        <p:tgtEl>
                                          <p:spTgt spid="7"/>
                                        </p:tgtEl>
                                        <p:attrNameLst>
                                          <p:attrName>ppt_y</p:attrName>
                                        </p:attrNameLst>
                                      </p:cBhvr>
                                      <p:tavLst>
                                        <p:tav tm="0">
                                          <p:val>
                                            <p:strVal val="0-#ppt_h/2"/>
                                          </p:val>
                                        </p:tav>
                                        <p:tav tm="100000">
                                          <p:val>
                                            <p:strVal val="#ppt_y"/>
                                          </p:val>
                                        </p:tav>
                                      </p:tavLst>
                                    </p:anim>
                                  </p:childTnLst>
                                </p:cTn>
                              </p:par>
                              <p:par>
                                <p:cTn id="524" presetID="2" presetClass="entr" presetSubtype="1" fill="hold" grpId="0" nodeType="withEffect">
                                  <p:stCondLst>
                                    <p:cond delay="0"/>
                                  </p:stCondLst>
                                  <p:childTnLst>
                                    <p:set>
                                      <p:cBhvr>
                                        <p:cTn id="525" dur="1" fill="hold">
                                          <p:stCondLst>
                                            <p:cond delay="0"/>
                                          </p:stCondLst>
                                        </p:cTn>
                                        <p:tgtEl>
                                          <p:spTgt spid="3"/>
                                        </p:tgtEl>
                                        <p:attrNameLst>
                                          <p:attrName>style.visibility</p:attrName>
                                        </p:attrNameLst>
                                      </p:cBhvr>
                                      <p:to>
                                        <p:strVal val="visible"/>
                                      </p:to>
                                    </p:set>
                                    <p:anim calcmode="lin" valueType="num">
                                      <p:cBhvr additive="base">
                                        <p:cTn id="526" dur="500" fill="hold"/>
                                        <p:tgtEl>
                                          <p:spTgt spid="3"/>
                                        </p:tgtEl>
                                        <p:attrNameLst>
                                          <p:attrName>ppt_x</p:attrName>
                                        </p:attrNameLst>
                                      </p:cBhvr>
                                      <p:tavLst>
                                        <p:tav tm="0">
                                          <p:val>
                                            <p:strVal val="#ppt_x"/>
                                          </p:val>
                                        </p:tav>
                                        <p:tav tm="100000">
                                          <p:val>
                                            <p:strVal val="#ppt_x"/>
                                          </p:val>
                                        </p:tav>
                                      </p:tavLst>
                                    </p:anim>
                                    <p:anim calcmode="lin" valueType="num">
                                      <p:cBhvr additive="base">
                                        <p:cTn id="52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528" fill="hold">
                      <p:stCondLst>
                        <p:cond delay="indefinite"/>
                      </p:stCondLst>
                      <p:childTnLst>
                        <p:par>
                          <p:cTn id="529" fill="hold">
                            <p:stCondLst>
                              <p:cond delay="0"/>
                            </p:stCondLst>
                            <p:childTnLst>
                              <p:par>
                                <p:cTn id="530" presetID="10" presetClass="entr" presetSubtype="0" fill="hold" grpId="0" nodeType="clickEffect">
                                  <p:stCondLst>
                                    <p:cond delay="0"/>
                                  </p:stCondLst>
                                  <p:childTnLst>
                                    <p:set>
                                      <p:cBhvr>
                                        <p:cTn id="531" dur="1" fill="hold">
                                          <p:stCondLst>
                                            <p:cond delay="0"/>
                                          </p:stCondLst>
                                        </p:cTn>
                                        <p:tgtEl>
                                          <p:spTgt spid="5"/>
                                        </p:tgtEl>
                                        <p:attrNameLst>
                                          <p:attrName>style.visibility</p:attrName>
                                        </p:attrNameLst>
                                      </p:cBhvr>
                                      <p:to>
                                        <p:strVal val="visible"/>
                                      </p:to>
                                    </p:set>
                                    <p:animEffect transition="in" filter="fade">
                                      <p:cBhvr>
                                        <p:cTn id="532" dur="500"/>
                                        <p:tgtEl>
                                          <p:spTgt spid="5"/>
                                        </p:tgtEl>
                                      </p:cBhvr>
                                    </p:animEffect>
                                  </p:childTnLst>
                                </p:cTn>
                              </p:par>
                              <p:par>
                                <p:cTn id="533" presetID="10" presetClass="entr" presetSubtype="0" fill="hold" grpId="0" nodeType="withEffect">
                                  <p:stCondLst>
                                    <p:cond delay="0"/>
                                  </p:stCondLst>
                                  <p:childTnLst>
                                    <p:set>
                                      <p:cBhvr>
                                        <p:cTn id="534" dur="1" fill="hold">
                                          <p:stCondLst>
                                            <p:cond delay="0"/>
                                          </p:stCondLst>
                                        </p:cTn>
                                        <p:tgtEl>
                                          <p:spTgt spid="8"/>
                                        </p:tgtEl>
                                        <p:attrNameLst>
                                          <p:attrName>style.visibility</p:attrName>
                                        </p:attrNameLst>
                                      </p:cBhvr>
                                      <p:to>
                                        <p:strVal val="visible"/>
                                      </p:to>
                                    </p:set>
                                    <p:animEffect transition="in" filter="fade">
                                      <p:cBhvr>
                                        <p:cTn id="5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9" grpId="0" animBg="1"/>
      <p:bldP spid="1072" grpId="0" animBg="1"/>
      <p:bldP spid="1072" grpId="1" animBg="1"/>
      <p:bldP spid="1073" grpId="0" animBg="1"/>
      <p:bldP spid="1075" grpId="0" animBg="1"/>
      <p:bldP spid="1075" grpId="1" animBg="1"/>
      <p:bldP spid="1076" grpId="0" animBg="1"/>
      <p:bldP spid="1077" grpId="0" animBg="1"/>
      <p:bldP spid="1247" grpId="0" animBg="1"/>
      <p:bldP spid="1248" grpId="0" animBg="1"/>
      <p:bldP spid="1249" grpId="0" animBg="1"/>
      <p:bldP spid="1250" grpId="0" animBg="1"/>
      <p:bldP spid="1251" grpId="0" animBg="1"/>
      <p:bldP spid="1252" grpId="0" animBg="1"/>
      <p:bldP spid="1253" grpId="0" animBg="1"/>
      <p:bldP spid="1254" grpId="0" animBg="1"/>
      <p:bldP spid="1259" grpId="0" animBg="1"/>
      <p:bldP spid="1260" grpId="0" animBg="1"/>
      <p:bldP spid="1262" grpId="0" animBg="1"/>
      <p:bldP spid="1263" grpId="0" animBg="1"/>
      <p:bldP spid="1264" grpId="0" animBg="1"/>
      <p:bldP spid="1265" grpId="0" animBg="1"/>
      <p:bldP spid="1266" grpId="0" animBg="1"/>
      <p:bldP spid="1267" grpId="0" animBg="1"/>
      <p:bldP spid="1268" grpId="0" animBg="1"/>
      <p:bldP spid="1269" grpId="0" animBg="1"/>
      <p:bldP spid="1270" grpId="0" animBg="1"/>
      <p:bldP spid="1271" grpId="0" animBg="1"/>
      <p:bldP spid="1272" grpId="0" animBg="1"/>
      <p:bldP spid="1273" grpId="0" animBg="1"/>
      <p:bldP spid="1274" grpId="0" animBg="1"/>
      <p:bldP spid="1275" grpId="0" animBg="1"/>
      <p:bldP spid="1281" grpId="0" animBg="1"/>
      <p:bldP spid="1282" grpId="0" animBg="1"/>
      <p:bldP spid="1283" grpId="0" animBg="1"/>
      <p:bldP spid="1284" grpId="0" animBg="1"/>
      <p:bldP spid="1285" grpId="0" animBg="1"/>
      <p:bldP spid="1286" grpId="0" animBg="1"/>
      <p:bldP spid="1287" grpId="0" animBg="1"/>
      <p:bldP spid="1290" grpId="0" animBg="1"/>
      <p:bldP spid="1291" grpId="0" animBg="1"/>
      <p:bldP spid="1292" grpId="0" animBg="1"/>
      <p:bldP spid="1293" grpId="0" animBg="1"/>
      <p:bldP spid="1294" grpId="0" animBg="1"/>
      <p:bldP spid="1295" grpId="0" animBg="1"/>
      <p:bldP spid="1296" grpId="0" animBg="1"/>
      <p:bldP spid="1297" grpId="0" animBg="1"/>
      <p:bldP spid="1298" grpId="0" animBg="1"/>
      <p:bldP spid="1299" grpId="0" animBg="1"/>
      <p:bldP spid="1300" grpId="0" animBg="1"/>
      <p:bldP spid="1301" grpId="0" animBg="1"/>
      <p:bldP spid="1302" grpId="0" animBg="1"/>
      <p:bldP spid="1314" grpId="0" animBg="1"/>
      <p:bldP spid="1315" grpId="0" animBg="1"/>
      <p:bldP spid="1316" grpId="0" animBg="1"/>
      <p:bldP spid="1317" grpId="0" animBg="1"/>
      <p:bldP spid="1318" grpId="0" animBg="1"/>
      <p:bldP spid="1319" grpId="0" animBg="1"/>
      <p:bldP spid="1320" grpId="0" animBg="1"/>
      <p:bldP spid="1321" grpId="0" animBg="1"/>
      <p:bldP spid="1322" grpId="0" animBg="1"/>
      <p:bldP spid="1323" grpId="0" animBg="1"/>
      <p:bldP spid="1324" grpId="0" animBg="1"/>
      <p:bldP spid="1325" grpId="0" animBg="1"/>
      <p:bldP spid="1326" grpId="0" animBg="1"/>
      <p:bldP spid="1327" grpId="0" animBg="1"/>
      <p:bldP spid="1328" grpId="0" animBg="1"/>
      <p:bldP spid="1329" grpId="0" animBg="1"/>
      <p:bldP spid="1330" grpId="0" animBg="1"/>
      <p:bldP spid="1348" grpId="0" animBg="1"/>
      <p:bldP spid="1349" grpId="0" animBg="1"/>
      <p:bldP spid="1350" grpId="0"/>
      <p:bldP spid="1351" grpId="0" animBg="1"/>
      <p:bldP spid="1351" grpId="1" animBg="1"/>
      <p:bldP spid="1352" grpId="0" animBg="1"/>
      <p:bldP spid="1353" grpId="0" animBg="1"/>
      <p:bldP spid="1354" grpId="0" animBg="1"/>
      <p:bldP spid="1355" grpId="0"/>
      <p:bldP spid="1356" grpId="0" animBg="1"/>
      <p:bldP spid="1356" grpId="1" animBg="1"/>
      <p:bldP spid="1357" grpId="0" animBg="1"/>
      <p:bldP spid="1358" grpId="0"/>
      <p:bldP spid="1359" grpId="0" animBg="1"/>
      <p:bldP spid="1361" grpId="0"/>
      <p:bldP spid="1362" grpId="0" animBg="1"/>
      <p:bldP spid="1362" grpId="1" animBg="1"/>
      <p:bldP spid="1363" grpId="0" animBg="1"/>
      <p:bldP spid="1364" grpId="0"/>
      <p:bldP spid="1365" grpId="0" animBg="1"/>
      <p:bldP spid="1365" grpId="1" animBg="1"/>
      <p:bldP spid="1366" grpId="0" animBg="1"/>
      <p:bldP spid="1367" grpId="0" animBg="1"/>
      <p:bldP spid="1367" grpId="1" animBg="1"/>
      <p:bldP spid="1368" grpId="0" animBg="1"/>
      <p:bldP spid="1369" grpId="0"/>
      <p:bldP spid="1370" grpId="0" animBg="1"/>
      <p:bldP spid="1370" grpId="1" animBg="1"/>
      <p:bldP spid="1371" grpId="0" animBg="1"/>
      <p:bldP spid="1372" grpId="0" animBg="1"/>
      <p:bldP spid="1373" grpId="0" animBg="1"/>
      <p:bldP spid="1439" grpId="0" animBg="1"/>
      <p:bldP spid="1440" grpId="0" animBg="1"/>
      <p:bldP spid="1440" grpId="1" animBg="1"/>
      <p:bldP spid="1441" grpId="0" animBg="1"/>
      <p:bldP spid="1441" grpId="1" animBg="1"/>
      <p:bldP spid="1443" grpId="0" animBg="1"/>
      <p:bldP spid="1443" grpId="1" animBg="1"/>
      <p:bldP spid="1444" grpId="0" animBg="1"/>
      <p:bldP spid="1444" grpId="1" animBg="1"/>
      <p:bldP spid="1445" grpId="0" animBg="1"/>
      <p:bldP spid="1446" grpId="0" animBg="1"/>
      <p:bldP spid="1447" grpId="0" animBg="1"/>
      <p:bldP spid="1448" grpId="0" animBg="1"/>
      <p:bldP spid="1449" grpId="0" animBg="1"/>
      <p:bldP spid="1449" grpId="1" animBg="1"/>
      <p:bldP spid="1450" grpId="0" animBg="1"/>
      <p:bldP spid="1451" grpId="0" animBg="1"/>
      <p:bldP spid="1451" grpId="1" animBg="1"/>
      <p:bldP spid="1452" grpId="0" animBg="1"/>
      <p:bldP spid="3" grpId="0" animBg="1"/>
      <p:bldP spid="7" grpId="0" animBg="1"/>
      <p:bldP spid="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1" name="Ορθογώνιο 20">
            <a:extLst>
              <a:ext uri="{FF2B5EF4-FFF2-40B4-BE49-F238E27FC236}">
                <a16:creationId xmlns:a16="http://schemas.microsoft.com/office/drawing/2014/main" id="{D486DA80-A4A2-43D5-917B-AEF1ABDBED28}"/>
              </a:ext>
            </a:extLst>
          </p:cNvPr>
          <p:cNvSpPr/>
          <p:nvPr/>
        </p:nvSpPr>
        <p:spPr>
          <a:xfrm>
            <a:off x="-203200" y="-31216"/>
            <a:ext cx="12485024" cy="7016216"/>
          </a:xfrm>
          <a:prstGeom prst="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sz="3600" b="1">
              <a:solidFill>
                <a:srgbClr val="FFFFCC"/>
              </a:solidFill>
            </a:endParaRPr>
          </a:p>
        </p:txBody>
      </p:sp>
      <p:sp>
        <p:nvSpPr>
          <p:cNvPr id="2" name="Τίτλος 1">
            <a:extLst>
              <a:ext uri="{FF2B5EF4-FFF2-40B4-BE49-F238E27FC236}">
                <a16:creationId xmlns:a16="http://schemas.microsoft.com/office/drawing/2014/main" id="{CD3DBBBB-504C-426B-A91D-F3F7EC959D02}"/>
              </a:ext>
            </a:extLst>
          </p:cNvPr>
          <p:cNvSpPr>
            <a:spLocks noGrp="1"/>
          </p:cNvSpPr>
          <p:nvPr>
            <p:ph type="title"/>
          </p:nvPr>
        </p:nvSpPr>
        <p:spPr/>
        <p:txBody>
          <a:bodyPr/>
          <a:lstStyle/>
          <a:p>
            <a:endParaRPr lang="el-GR" dirty="0"/>
          </a:p>
        </p:txBody>
      </p:sp>
      <p:pic>
        <p:nvPicPr>
          <p:cNvPr id="16" name="Θέση περιεχομένου 15">
            <a:extLst>
              <a:ext uri="{FF2B5EF4-FFF2-40B4-BE49-F238E27FC236}">
                <a16:creationId xmlns:a16="http://schemas.microsoft.com/office/drawing/2014/main" id="{E30BB8FE-814E-41B6-BF9C-97F6E219E38A}"/>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0" b="99667" l="2188" r="99563">
                        <a14:foregroundMark x1="12812" y1="7750" x2="47375" y2="80333"/>
                        <a14:foregroundMark x1="47375" y1="80333" x2="49063" y2="80833"/>
                        <a14:foregroundMark x1="59062" y1="57083" x2="78125" y2="95583"/>
                        <a14:foregroundMark x1="78125" y1="95583" x2="78125" y2="95583"/>
                        <a14:foregroundMark x1="5625" y1="6583" x2="11813" y2="74583"/>
                        <a14:foregroundMark x1="7500" y1="83833" x2="63500" y2="89500"/>
                        <a14:foregroundMark x1="63500" y1="89500" x2="63188" y2="89083"/>
                        <a14:foregroundMark x1="2375" y1="20000" x2="4250" y2="82000"/>
                        <a14:foregroundMark x1="4250" y1="82000" x2="9938" y2="92667"/>
                        <a14:foregroundMark x1="9938" y1="92667" x2="88750" y2="94250"/>
                        <a14:foregroundMark x1="3375" y1="91250" x2="2188" y2="51417"/>
                        <a14:foregroundMark x1="1938" y1="96417" x2="52125" y2="99417"/>
                        <a14:foregroundMark x1="52125" y1="99417" x2="73000" y2="97250"/>
                        <a14:foregroundMark x1="73000" y1="97250" x2="90375" y2="98833"/>
                        <a14:foregroundMark x1="90375" y1="98833" x2="92625" y2="99667"/>
                        <a14:foregroundMark x1="2188" y1="2833" x2="21125" y2="4250"/>
                        <a14:foregroundMark x1="21125" y1="4250" x2="28500" y2="9500"/>
                        <a14:foregroundMark x1="28500" y1="9500" x2="43313" y2="26500"/>
                        <a14:foregroundMark x1="43313" y1="26500" x2="43500" y2="26583"/>
                        <a14:foregroundMark x1="48813" y1="22417" x2="36750" y2="83"/>
                        <a14:foregroundMark x1="69938" y1="44833" x2="66813" y2="39667"/>
                        <a14:foregroundMark x1="92813" y1="13750" x2="99563" y2="20833"/>
                        <a14:foregroundMark x1="99563" y1="20833" x2="99563" y2="20833"/>
                        <a14:foregroundMark x1="66000" y1="12083" x2="64563" y2="16750"/>
                        <a14:backgroundMark x1="47188" y1="7167" x2="45375" y2="5833"/>
                        <a14:backgroundMark x1="72188" y1="24083" x2="76813" y2="36083"/>
                        <a14:backgroundMark x1="76813" y1="36083" x2="79313" y2="39083"/>
                        <a14:backgroundMark x1="58438" y1="22417" x2="57000" y2="2833"/>
                        <a14:backgroundMark x1="47000" y1="7167" x2="46375" y2="6583"/>
                        <a14:backgroundMark x1="45375" y1="4167" x2="48188" y2="10417"/>
                        <a14:backgroundMark x1="44125" y1="3083" x2="43125" y2="3083"/>
                        <a14:backgroundMark x1="50250" y1="14000" x2="50250" y2="15333"/>
                        <a14:backgroundMark x1="48188" y1="11250" x2="51063" y2="15333"/>
                        <a14:backgroundMark x1="65813" y1="19167" x2="82688" y2="13167"/>
                        <a14:backgroundMark x1="82688" y1="13167" x2="84875" y2="14250"/>
                        <a14:backgroundMark x1="84875" y1="3917" x2="96500" y2="4167"/>
                        <a14:backgroundMark x1="78938" y1="28167" x2="81188" y2="41583"/>
                        <a14:backgroundMark x1="81188" y1="41583" x2="90000" y2="62667"/>
                        <a14:backgroundMark x1="90000" y1="62667" x2="92438" y2="64750"/>
                      </a14:backgroundRemoval>
                    </a14:imgEffect>
                  </a14:imgLayer>
                </a14:imgProps>
              </a:ext>
              <a:ext uri="{28A0092B-C50C-407E-A947-70E740481C1C}">
                <a14:useLocalDpi xmlns:a14="http://schemas.microsoft.com/office/drawing/2010/main" val="0"/>
              </a:ext>
            </a:extLst>
          </a:blip>
          <a:stretch>
            <a:fillRect/>
          </a:stretch>
        </p:blipFill>
        <p:spPr>
          <a:xfrm>
            <a:off x="-208456" y="12364"/>
            <a:ext cx="2507655" cy="2495253"/>
          </a:xfrm>
        </p:spPr>
      </p:pic>
      <p:pic>
        <p:nvPicPr>
          <p:cNvPr id="20" name="Εικόνα 19">
            <a:extLst>
              <a:ext uri="{FF2B5EF4-FFF2-40B4-BE49-F238E27FC236}">
                <a16:creationId xmlns:a16="http://schemas.microsoft.com/office/drawing/2014/main" id="{7F5E2574-B6C2-4DEA-A5E7-AE3C7A433D2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00" b="96667" l="10000" r="90000">
                        <a14:foregroundMark x1="53500" y1="4000" x2="52500" y2="15000"/>
                        <a14:foregroundMark x1="55500" y1="4333" x2="56750" y2="3333"/>
                        <a14:foregroundMark x1="55500" y1="8667" x2="54842" y2="21162"/>
                        <a14:foregroundMark x1="39250" y1="91333" x2="52750" y2="92333"/>
                        <a14:foregroundMark x1="52750" y1="92333" x2="63000" y2="92333"/>
                        <a14:foregroundMark x1="63000" y1="92333" x2="64750" y2="91667"/>
                        <a14:foregroundMark x1="40750" y1="96667" x2="39000" y2="96667"/>
                        <a14:foregroundMark x1="73250" y1="72333" x2="75750" y2="49000"/>
                        <a14:foregroundMark x1="75750" y1="49000" x2="74750" y2="47667"/>
                        <a14:foregroundMark x1="23250" y1="52000" x2="33500" y2="33667"/>
                        <a14:foregroundMark x1="49100" y1="30294" x2="52000" y2="29667"/>
                        <a14:foregroundMark x1="33500" y1="33667" x2="36180" y2="33087"/>
                        <a14:foregroundMark x1="43238" y1="31745" x2="44817" y2="31384"/>
                        <a14:foregroundMark x1="34500" y1="30333" x2="34500" y2="30333"/>
                        <a14:foregroundMark x1="47807" y1="27834" x2="49000" y2="27667"/>
                        <a14:foregroundMark x1="63617" y1="39992" x2="66250" y2="42667"/>
                        <a14:foregroundMark x1="49500" y1="26000" x2="49500" y2="28667"/>
                        <a14:foregroundMark x1="44250" y1="31000" x2="48500" y2="30667"/>
                        <a14:foregroundMark x1="63812" y1="36461" x2="64500" y2="37000"/>
                        <a14:foregroundMark x1="67000" y1="39667" x2="66500" y2="39333"/>
                        <a14:foregroundMark x1="67500" y1="40333" x2="68750" y2="41667"/>
                        <a14:foregroundMark x1="55000" y1="22333" x2="53750" y2="28000"/>
                        <a14:foregroundMark x1="60260" y1="35008" x2="61750" y2="36333"/>
                        <a14:foregroundMark x1="54250" y1="29667" x2="57372" y2="32442"/>
                        <a14:foregroundMark x1="58313" y1="31390" x2="56000" y2="29333"/>
                        <a14:foregroundMark x1="62000" y1="34667" x2="61201" y2="33957"/>
                        <a14:foregroundMark x1="62750" y1="35000" x2="63000" y2="36667"/>
                        <a14:backgroundMark x1="55750" y1="21333" x2="55618" y2="22569"/>
                        <a14:backgroundMark x1="39000" y1="27333" x2="40192" y2="27333"/>
                        <a14:backgroundMark x1="72846" y1="36773" x2="78500" y2="40333"/>
                        <a14:backgroundMark x1="69173" y1="34460" x2="71296" y2="35797"/>
                        <a14:backgroundMark x1="67221" y1="33231" x2="67884" y2="33649"/>
                        <a14:backgroundMark x1="38500" y1="28000" x2="43122" y2="27543"/>
                        <a14:backgroundMark x1="46244" y1="26667" x2="45500" y2="26667"/>
                        <a14:backgroundMark x1="45250" y1="28333" x2="45000" y2="28333"/>
                        <a14:backgroundMark x1="45640" y1="27979" x2="43250" y2="28333"/>
                        <a14:backgroundMark x1="64711" y1="33456" x2="65500" y2="34000"/>
                        <a14:backgroundMark x1="65500" y1="34000" x2="65500" y2="34000"/>
                        <a14:backgroundMark x1="55000" y1="27667" x2="55248" y2="27170"/>
                        <a14:backgroundMark x1="60750" y1="28667" x2="63250" y2="31667"/>
                      </a14:backgroundRemoval>
                    </a14:imgEffect>
                  </a14:imgLayer>
                </a14:imgProps>
              </a:ext>
            </a:extLst>
          </a:blip>
          <a:stretch>
            <a:fillRect/>
          </a:stretch>
        </p:blipFill>
        <p:spPr>
          <a:xfrm>
            <a:off x="1749539" y="-15090"/>
            <a:ext cx="7854721" cy="6094661"/>
          </a:xfrm>
          <a:prstGeom prst="rect">
            <a:avLst/>
          </a:prstGeom>
        </p:spPr>
      </p:pic>
      <p:sp>
        <p:nvSpPr>
          <p:cNvPr id="4" name="Ορθογώνιο 3">
            <a:extLst>
              <a:ext uri="{FF2B5EF4-FFF2-40B4-BE49-F238E27FC236}">
                <a16:creationId xmlns:a16="http://schemas.microsoft.com/office/drawing/2014/main" id="{DABE0B43-3BF5-4208-A4FA-6886CA5BCE72}"/>
              </a:ext>
            </a:extLst>
          </p:cNvPr>
          <p:cNvSpPr/>
          <p:nvPr/>
        </p:nvSpPr>
        <p:spPr>
          <a:xfrm>
            <a:off x="0" y="6081252"/>
            <a:ext cx="12192000" cy="776748"/>
          </a:xfrm>
          <a:prstGeom prst="rect">
            <a:avLst/>
          </a:prstGeom>
          <a:solidFill>
            <a:srgbClr val="303A4E"/>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3600" b="1" dirty="0">
                <a:solidFill>
                  <a:srgbClr val="FFFFCC"/>
                </a:solidFill>
              </a:rPr>
              <a:t>ΔΙΑΘΕΤΕΙ ΚΑΙ ΦΩΤΙΣΜΟ!</a:t>
            </a:r>
          </a:p>
        </p:txBody>
      </p:sp>
      <p:pic>
        <p:nvPicPr>
          <p:cNvPr id="6" name="Εικόνα 5">
            <a:extLst>
              <a:ext uri="{FF2B5EF4-FFF2-40B4-BE49-F238E27FC236}">
                <a16:creationId xmlns:a16="http://schemas.microsoft.com/office/drawing/2014/main" id="{FEAB1F1B-831B-4EDF-8BD7-871196B1D7D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35438" y1="50500" x2="51188" y2="74833"/>
                        <a14:backgroundMark x1="51188" y1="74833" x2="58500" y2="81417"/>
                        <a14:backgroundMark x1="58500" y1="81417" x2="59875" y2="81917"/>
                        <a14:backgroundMark x1="35438" y1="60167" x2="33063" y2="80917"/>
                        <a14:backgroundMark x1="33063" y1="80917" x2="34688" y2="91083"/>
                        <a14:backgroundMark x1="32250" y1="68833" x2="47938" y2="91917"/>
                        <a14:backgroundMark x1="47938" y1="91917" x2="51938" y2="95500"/>
                        <a14:backgroundMark x1="43000" y1="65083" x2="60625" y2="74750"/>
                        <a14:backgroundMark x1="47625" y1="62917" x2="56188" y2="70083"/>
                      </a14:backgroundRemoval>
                    </a14:imgEffect>
                  </a14:imgLayer>
                </a14:imgProps>
              </a:ext>
            </a:extLst>
          </a:blip>
          <a:srcRect l="50247" t="43698" r="32695" b="30839"/>
          <a:stretch/>
        </p:blipFill>
        <p:spPr>
          <a:xfrm>
            <a:off x="30738" y="3682015"/>
            <a:ext cx="1092530" cy="1223158"/>
          </a:xfrm>
          <a:prstGeom prst="rect">
            <a:avLst/>
          </a:prstGeom>
        </p:spPr>
      </p:pic>
      <p:pic>
        <p:nvPicPr>
          <p:cNvPr id="8" name="Εικόνα 7">
            <a:extLst>
              <a:ext uri="{FF2B5EF4-FFF2-40B4-BE49-F238E27FC236}">
                <a16:creationId xmlns:a16="http://schemas.microsoft.com/office/drawing/2014/main" id="{F7B2AAE7-5542-47D1-831D-8183E73D369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000" b="99500" l="10000" r="90000">
                        <a14:foregroundMark x1="25063" y1="47083" x2="24688" y2="68167"/>
                        <a14:foregroundMark x1="24688" y1="68167" x2="32625" y2="71833"/>
                        <a14:foregroundMark x1="32625" y1="71833" x2="35125" y2="80917"/>
                        <a14:foregroundMark x1="35125" y1="80917" x2="34813" y2="90583"/>
                        <a14:foregroundMark x1="34813" y1="90583" x2="43063" y2="91583"/>
                        <a14:foregroundMark x1="43063" y1="91583" x2="63938" y2="79000"/>
                        <a14:foregroundMark x1="63938" y1="79000" x2="70625" y2="60417"/>
                        <a14:foregroundMark x1="70625" y1="60417" x2="70813" y2="50000"/>
                        <a14:foregroundMark x1="70813" y1="50000" x2="66563" y2="41500"/>
                        <a14:foregroundMark x1="66563" y1="41500" x2="60125" y2="36167"/>
                        <a14:foregroundMark x1="60125" y1="36167" x2="44063" y2="31417"/>
                        <a14:foregroundMark x1="44063" y1="31417" x2="29563" y2="39833"/>
                        <a14:foregroundMark x1="29563" y1="39833" x2="24250" y2="46667"/>
                        <a14:foregroundMark x1="24250" y1="46667" x2="27437" y2="82250"/>
                        <a14:foregroundMark x1="27437" y1="82250" x2="35250" y2="86750"/>
                        <a14:foregroundMark x1="35250" y1="86750" x2="41438" y2="79917"/>
                        <a14:foregroundMark x1="41438" y1="79917" x2="46813" y2="67000"/>
                        <a14:foregroundMark x1="46813" y1="67000" x2="58813" y2="57917"/>
                        <a14:foregroundMark x1="35375" y1="58583" x2="38875" y2="68917"/>
                        <a14:foregroundMark x1="38875" y1="68917" x2="42563" y2="71583"/>
                        <a14:foregroundMark x1="55937" y1="5000" x2="53375" y2="14417"/>
                        <a14:foregroundMark x1="53375" y1="14417" x2="52688" y2="33083"/>
                        <a14:foregroundMark x1="74125" y1="56917" x2="71250" y2="51167"/>
                        <a14:foregroundMark x1="69625" y1="75667" x2="73438" y2="72083"/>
                        <a14:foregroundMark x1="68563" y1="77333" x2="70688" y2="75000"/>
                        <a14:foregroundMark x1="68563" y1="78833" x2="70375" y2="77333"/>
                        <a14:foregroundMark x1="69063" y1="80750" x2="71625" y2="77333"/>
                        <a14:foregroundMark x1="42563" y1="95417" x2="49125" y2="99500"/>
                        <a14:foregroundMark x1="49125" y1="99500" x2="53938" y2="97333"/>
                        <a14:foregroundMark x1="72688" y1="65833" x2="71813" y2="58833"/>
                        <a14:foregroundMark x1="65688" y1="38167" x2="63688" y2="36500"/>
                        <a14:foregroundMark x1="53375" y1="5917" x2="53375" y2="5917"/>
                        <a14:foregroundMark x1="22688" y1="81917" x2="22688" y2="81917"/>
                        <a14:foregroundMark x1="23000" y1="80417" x2="23000" y2="80417"/>
                        <a14:foregroundMark x1="23063" y1="81583" x2="22657" y2="81343"/>
                        <a14:foregroundMark x1="23500" y1="79500" x2="23313" y2="79833"/>
                        <a14:foregroundMark x1="24000" y1="84333" x2="24875" y2="83667"/>
                        <a14:foregroundMark x1="24000" y1="85667" x2="24438" y2="82833"/>
                        <a14:foregroundMark x1="23313" y1="85833" x2="24000" y2="82417"/>
                        <a14:foregroundMark x1="23063" y1="82333" x2="22563" y2="82333"/>
                        <a14:foregroundMark x1="23750" y1="78000" x2="23063" y2="78000"/>
                        <a14:foregroundMark x1="34688" y1="41333" x2="29625" y2="48250"/>
                        <a14:foregroundMark x1="29625" y1="48250" x2="26188" y2="57167"/>
                        <a14:foregroundMark x1="26188" y1="57167" x2="26188" y2="63083"/>
                        <a14:foregroundMark x1="22250" y1="71333" x2="24688" y2="76000"/>
                        <a14:foregroundMark x1="21875" y1="71333" x2="21250" y2="70583"/>
                        <a14:foregroundMark x1="51627" y1="18728" x2="50500" y2="30000"/>
                        <a14:foregroundMark x1="52438" y1="8667" x2="50688" y2="27583"/>
                        <a14:foregroundMark x1="23063" y1="47083" x2="23063" y2="47083"/>
                        <a14:foregroundMark x1="22750" y1="46667" x2="22750" y2="46667"/>
                        <a14:foregroundMark x1="23063" y1="45667" x2="23313" y2="49500"/>
                        <a14:foregroundMark x1="21813" y1="78167" x2="22563" y2="74917"/>
                        <a14:foregroundMark x1="48063" y1="80250" x2="56000" y2="77917"/>
                        <a14:foregroundMark x1="56000" y1="77917" x2="67250" y2="66667"/>
                        <a14:backgroundMark x1="21063" y1="74583" x2="21063" y2="81500"/>
                        <a14:backgroundMark x1="51750" y1="7833" x2="51684" y2="8544"/>
                        <a14:backgroundMark x1="52938" y1="99000" x2="52938" y2="99000"/>
                        <a14:backgroundMark x1="54125" y1="96917" x2="53625" y2="96917"/>
                      </a14:backgroundRemoval>
                    </a14:imgEffect>
                  </a14:imgLayer>
                </a14:imgProps>
              </a:ext>
            </a:extLst>
          </a:blip>
          <a:stretch>
            <a:fillRect/>
          </a:stretch>
        </p:blipFill>
        <p:spPr>
          <a:xfrm>
            <a:off x="1631282" y="-130750"/>
            <a:ext cx="8370634" cy="6094661"/>
          </a:xfrm>
          <a:prstGeom prst="rect">
            <a:avLst/>
          </a:prstGeom>
        </p:spPr>
      </p:pic>
      <p:pic>
        <p:nvPicPr>
          <p:cNvPr id="10" name="Εικόνα 9">
            <a:extLst>
              <a:ext uri="{FF2B5EF4-FFF2-40B4-BE49-F238E27FC236}">
                <a16:creationId xmlns:a16="http://schemas.microsoft.com/office/drawing/2014/main" id="{8CE13E79-F851-4C29-937D-8482FF33E5E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500" b="92000" l="7125" r="90000">
                        <a14:foregroundMark x1="17500" y1="54333" x2="35625" y2="9000"/>
                        <a14:foregroundMark x1="35625" y1="9000" x2="72563" y2="20417"/>
                        <a14:foregroundMark x1="72063" y1="8167" x2="26813" y2="7250"/>
                        <a14:foregroundMark x1="28250" y1="91583" x2="36063" y2="91083"/>
                        <a14:foregroundMark x1="36063" y1="91083" x2="65000" y2="92083"/>
                        <a14:foregroundMark x1="33438" y1="4000" x2="33188" y2="3500"/>
                        <a14:foregroundMark x1="7125" y1="51417" x2="10500" y2="58833"/>
                        <a14:foregroundMark x1="25438" y1="73417" x2="30500" y2="78083"/>
                        <a14:foregroundMark x1="30500" y1="78083" x2="45688" y2="71000"/>
                        <a14:backgroundMark x1="84250" y1="9167" x2="99563" y2="47833"/>
                        <a14:backgroundMark x1="99563" y1="47833" x2="99563" y2="47833"/>
                        <a14:backgroundMark x1="88125" y1="11083" x2="93188" y2="46583"/>
                        <a14:backgroundMark x1="89563" y1="10417" x2="94750" y2="44333"/>
                        <a14:backgroundMark x1="94750" y1="44333" x2="94750" y2="44333"/>
                        <a14:backgroundMark x1="7375" y1="8667" x2="4000" y2="34500"/>
                        <a14:backgroundMark x1="4000" y1="34500" x2="4000" y2="34500"/>
                        <a14:backgroundMark x1="17625" y1="5000" x2="23313" y2="667"/>
                        <a14:backgroundMark x1="49688" y1="1750" x2="29188" y2="500"/>
                        <a14:backgroundMark x1="88938" y1="62500" x2="88938" y2="62500"/>
                        <a14:backgroundMark x1="89563" y1="63917" x2="90875" y2="62333"/>
                        <a14:backgroundMark x1="88500" y1="45917" x2="76188" y2="3167"/>
                        <a14:backgroundMark x1="76188" y1="3167" x2="74750" y2="2917"/>
                      </a14:backgroundRemoval>
                    </a14:imgEffect>
                  </a14:imgLayer>
                </a14:imgProps>
              </a:ext>
            </a:extLst>
          </a:blip>
          <a:stretch>
            <a:fillRect/>
          </a:stretch>
        </p:blipFill>
        <p:spPr>
          <a:xfrm>
            <a:off x="8645442" y="2893479"/>
            <a:ext cx="3841887" cy="2881414"/>
          </a:xfrm>
          <a:prstGeom prst="rect">
            <a:avLst/>
          </a:prstGeom>
        </p:spPr>
      </p:pic>
      <p:pic>
        <p:nvPicPr>
          <p:cNvPr id="18" name="Εικόνα 17">
            <a:extLst>
              <a:ext uri="{FF2B5EF4-FFF2-40B4-BE49-F238E27FC236}">
                <a16:creationId xmlns:a16="http://schemas.microsoft.com/office/drawing/2014/main" id="{7ADB770A-D571-4855-9837-01DC6F331CC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8804553" y="-192112"/>
            <a:ext cx="3467631" cy="2600723"/>
          </a:xfrm>
          <a:prstGeom prst="rect">
            <a:avLst/>
          </a:prstGeom>
        </p:spPr>
      </p:pic>
      <p:sp>
        <p:nvSpPr>
          <p:cNvPr id="22" name="Ορθογώνιο 21">
            <a:extLst>
              <a:ext uri="{FF2B5EF4-FFF2-40B4-BE49-F238E27FC236}">
                <a16:creationId xmlns:a16="http://schemas.microsoft.com/office/drawing/2014/main" id="{23D96162-FFDE-4520-94AB-43214B1B95A1}"/>
              </a:ext>
            </a:extLst>
          </p:cNvPr>
          <p:cNvSpPr/>
          <p:nvPr/>
        </p:nvSpPr>
        <p:spPr>
          <a:xfrm>
            <a:off x="0" y="6092592"/>
            <a:ext cx="12192000" cy="776748"/>
          </a:xfrm>
          <a:prstGeom prst="rect">
            <a:avLst/>
          </a:prstGeom>
          <a:solidFill>
            <a:srgbClr val="FFFFCC"/>
          </a:solidFill>
          <a:ln>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3600" b="1" dirty="0">
                <a:solidFill>
                  <a:sysClr val="windowText" lastClr="000000"/>
                </a:solidFill>
              </a:rPr>
              <a:t>ΔΙΑΘΕΤΕΙ ΚΑΙ ΦΩΤΙΣΜΟ!</a:t>
            </a:r>
          </a:p>
        </p:txBody>
      </p:sp>
    </p:spTree>
    <p:extLst>
      <p:ext uri="{BB962C8B-B14F-4D97-AF65-F5344CB8AC3E}">
        <p14:creationId xmlns:p14="http://schemas.microsoft.com/office/powerpoint/2010/main" val="68870091"/>
      </p:ext>
    </p:extLst>
  </p:cSld>
  <p:clrMapOvr>
    <a:overrideClrMapping bg1="lt1" tx1="dk1" bg2="lt2" tx2="dk2" accent1="accent1" accent2="accent2" accent3="accent3" accent4="accent4" accent5="accent5" accent6="accent6" hlink="hlink" folHlink="folHlink"/>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32" presetClass="emph" presetSubtype="0" fill="hold" nodeType="afterEffect">
                                  <p:stCondLst>
                                    <p:cond delay="0"/>
                                  </p:stCondLst>
                                  <p:childTnLst>
                                    <p:animRot by="120000">
                                      <p:cBhvr>
                                        <p:cTn id="31" dur="100" fill="hold">
                                          <p:stCondLst>
                                            <p:cond delay="0"/>
                                          </p:stCondLst>
                                        </p:cTn>
                                        <p:tgtEl>
                                          <p:spTgt spid="6"/>
                                        </p:tgtEl>
                                        <p:attrNameLst>
                                          <p:attrName>r</p:attrName>
                                        </p:attrNameLst>
                                      </p:cBhvr>
                                    </p:animRot>
                                    <p:animRot by="-240000">
                                      <p:cBhvr>
                                        <p:cTn id="32" dur="200" fill="hold">
                                          <p:stCondLst>
                                            <p:cond delay="200"/>
                                          </p:stCondLst>
                                        </p:cTn>
                                        <p:tgtEl>
                                          <p:spTgt spid="6"/>
                                        </p:tgtEl>
                                        <p:attrNameLst>
                                          <p:attrName>r</p:attrName>
                                        </p:attrNameLst>
                                      </p:cBhvr>
                                    </p:animRot>
                                    <p:animRot by="240000">
                                      <p:cBhvr>
                                        <p:cTn id="33" dur="200" fill="hold">
                                          <p:stCondLst>
                                            <p:cond delay="400"/>
                                          </p:stCondLst>
                                        </p:cTn>
                                        <p:tgtEl>
                                          <p:spTgt spid="6"/>
                                        </p:tgtEl>
                                        <p:attrNameLst>
                                          <p:attrName>r</p:attrName>
                                        </p:attrNameLst>
                                      </p:cBhvr>
                                    </p:animRot>
                                    <p:animRot by="-240000">
                                      <p:cBhvr>
                                        <p:cTn id="34" dur="200" fill="hold">
                                          <p:stCondLst>
                                            <p:cond delay="600"/>
                                          </p:stCondLst>
                                        </p:cTn>
                                        <p:tgtEl>
                                          <p:spTgt spid="6"/>
                                        </p:tgtEl>
                                        <p:attrNameLst>
                                          <p:attrName>r</p:attrName>
                                        </p:attrNameLst>
                                      </p:cBhvr>
                                    </p:animRot>
                                    <p:animRot by="120000">
                                      <p:cBhvr>
                                        <p:cTn id="35" dur="200" fill="hold">
                                          <p:stCondLst>
                                            <p:cond delay="800"/>
                                          </p:stCondLst>
                                        </p:cTn>
                                        <p:tgtEl>
                                          <p:spTgt spid="6"/>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par>
                          <p:cTn id="41" fill="hold">
                            <p:stCondLst>
                              <p:cond delay="500"/>
                            </p:stCondLst>
                            <p:childTnLst>
                              <p:par>
                                <p:cTn id="42" presetID="6" presetClass="emph" presetSubtype="0" fill="hold" nodeType="afterEffect">
                                  <p:stCondLst>
                                    <p:cond delay="0"/>
                                  </p:stCondLst>
                                  <p:childTnLst>
                                    <p:animScale>
                                      <p:cBhvr>
                                        <p:cTn id="43"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A4E"/>
        </a:solidFill>
        <a:effectLst/>
      </p:bgPr>
    </p:bg>
    <p:spTree>
      <p:nvGrpSpPr>
        <p:cNvPr id="1" name="">
          <a:extLst>
            <a:ext uri="{FF2B5EF4-FFF2-40B4-BE49-F238E27FC236}">
              <a16:creationId xmlns:a16="http://schemas.microsoft.com/office/drawing/2014/main" id="{5447772C-CF4A-0B1A-4518-260118C2B135}"/>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B9EF2238-9FA7-28AF-B183-15EA3E2FA28A}"/>
              </a:ext>
            </a:extLst>
          </p:cNvPr>
          <p:cNvSpPr>
            <a:spLocks noGrp="1"/>
          </p:cNvSpPr>
          <p:nvPr>
            <p:ph type="ctrTitle"/>
          </p:nvPr>
        </p:nvSpPr>
        <p:spPr>
          <a:xfrm>
            <a:off x="-157114" y="2696065"/>
            <a:ext cx="12349114" cy="2038547"/>
          </a:xfrm>
        </p:spPr>
        <p:txBody>
          <a:bodyPr>
            <a:normAutofit/>
          </a:bodyPr>
          <a:lstStyle/>
          <a:p>
            <a:r>
              <a:rPr lang="el-GR" sz="13800" dirty="0">
                <a:solidFill>
                  <a:srgbClr val="FFFFCC"/>
                </a:solidFill>
                <a:latin typeface="Arial Black" panose="020B0A04020102020204" pitchFamily="34" charset="0"/>
                <a:cs typeface="Aharoni" panose="02010803020104030203" pitchFamily="2" charset="-79"/>
              </a:rPr>
              <a:t>ΕΥΧΑΡΙΣΤΩ!</a:t>
            </a:r>
          </a:p>
        </p:txBody>
      </p:sp>
      <p:sp>
        <p:nvSpPr>
          <p:cNvPr id="3" name="TextBox 2">
            <a:extLst>
              <a:ext uri="{FF2B5EF4-FFF2-40B4-BE49-F238E27FC236}">
                <a16:creationId xmlns:a16="http://schemas.microsoft.com/office/drawing/2014/main" id="{7B690E76-0A55-C67F-C141-CA11C360E1A6}"/>
              </a:ext>
            </a:extLst>
          </p:cNvPr>
          <p:cNvSpPr txBox="1"/>
          <p:nvPr/>
        </p:nvSpPr>
        <p:spPr>
          <a:xfrm>
            <a:off x="8004763" y="6130636"/>
            <a:ext cx="4187237" cy="646331"/>
          </a:xfrm>
          <a:prstGeom prst="rect">
            <a:avLst/>
          </a:prstGeom>
          <a:noFill/>
        </p:spPr>
        <p:txBody>
          <a:bodyPr wrap="none" rtlCol="0">
            <a:spAutoFit/>
          </a:bodyPr>
          <a:lstStyle/>
          <a:p>
            <a:pPr algn="r"/>
            <a:r>
              <a:rPr lang="el-GR" sz="1200" dirty="0">
                <a:solidFill>
                  <a:srgbClr val="FFFFCC"/>
                </a:solidFill>
              </a:rPr>
              <a:t>Οργανωτικό σύστημα: </a:t>
            </a:r>
            <a:r>
              <a:rPr lang="en-US" sz="1200" dirty="0">
                <a:solidFill>
                  <a:srgbClr val="FFFFCC"/>
                </a:solidFill>
                <a:hlinkClick r:id="rId2">
                  <a:extLst>
                    <a:ext uri="{A12FA001-AC4F-418D-AE19-62706E023703}">
                      <ahyp:hlinkClr xmlns:ahyp="http://schemas.microsoft.com/office/drawing/2018/hyperlinkcolor" val="tx"/>
                    </a:ext>
                  </a:extLst>
                </a:hlinkClick>
              </a:rPr>
              <a:t>https://www.geogebra.org/m/mkzk7ees</a:t>
            </a:r>
            <a:r>
              <a:rPr lang="en-US" sz="1200" dirty="0">
                <a:solidFill>
                  <a:srgbClr val="FFFFCC"/>
                </a:solidFill>
              </a:rPr>
              <a:t> </a:t>
            </a:r>
            <a:endParaRPr lang="en-US" sz="1200" dirty="0">
              <a:solidFill>
                <a:srgbClr val="FFFFCC"/>
              </a:solidFill>
              <a:hlinkClick r:id="rId2">
                <a:extLst>
                  <a:ext uri="{A12FA001-AC4F-418D-AE19-62706E023703}">
                    <ahyp:hlinkClr xmlns:ahyp="http://schemas.microsoft.com/office/drawing/2018/hyperlinkcolor" val="tx"/>
                  </a:ext>
                </a:extLst>
              </a:hlinkClick>
            </a:endParaRPr>
          </a:p>
          <a:p>
            <a:pPr algn="r"/>
            <a:r>
              <a:rPr lang="en-US" sz="1200" dirty="0">
                <a:solidFill>
                  <a:srgbClr val="FFFFCC"/>
                </a:solidFill>
              </a:rPr>
              <a:t>Miura folding: </a:t>
            </a:r>
            <a:r>
              <a:rPr lang="en-US" sz="1200" dirty="0">
                <a:solidFill>
                  <a:srgbClr val="FFFFCC"/>
                </a:solidFill>
                <a:hlinkClick r:id="rId3">
                  <a:extLst>
                    <a:ext uri="{A12FA001-AC4F-418D-AE19-62706E023703}">
                      <ahyp:hlinkClr xmlns:ahyp="http://schemas.microsoft.com/office/drawing/2018/hyperlinkcolor" val="tx"/>
                    </a:ext>
                  </a:extLst>
                </a:hlinkClick>
              </a:rPr>
              <a:t>https://www.geogebra.org/m/nsb4rszz</a:t>
            </a:r>
            <a:r>
              <a:rPr lang="en-US" sz="1200" dirty="0">
                <a:solidFill>
                  <a:srgbClr val="FFFFCC"/>
                </a:solidFill>
              </a:rPr>
              <a:t> </a:t>
            </a:r>
          </a:p>
          <a:p>
            <a:pPr algn="r"/>
            <a:r>
              <a:rPr lang="en-US" sz="1200" dirty="0">
                <a:solidFill>
                  <a:srgbClr val="FFFFCC"/>
                </a:solidFill>
              </a:rPr>
              <a:t>Yoshimura folding: </a:t>
            </a:r>
            <a:r>
              <a:rPr lang="en-US" sz="1200" dirty="0">
                <a:solidFill>
                  <a:srgbClr val="FFFFCC"/>
                </a:solidFill>
                <a:hlinkClick r:id="rId4">
                  <a:extLst>
                    <a:ext uri="{A12FA001-AC4F-418D-AE19-62706E023703}">
                      <ahyp:hlinkClr xmlns:ahyp="http://schemas.microsoft.com/office/drawing/2018/hyperlinkcolor" val="tx"/>
                    </a:ext>
                  </a:extLst>
                </a:hlinkClick>
              </a:rPr>
              <a:t>https://www.geogebra.org/m/jxnzj9ja</a:t>
            </a:r>
            <a:r>
              <a:rPr lang="en-US" sz="1200" dirty="0">
                <a:solidFill>
                  <a:srgbClr val="FFFFCC"/>
                </a:solidFill>
              </a:rPr>
              <a:t> </a:t>
            </a:r>
            <a:endParaRPr lang="el-GR" sz="1200" dirty="0">
              <a:solidFill>
                <a:srgbClr val="FFFFCC"/>
              </a:solidFill>
            </a:endParaRPr>
          </a:p>
        </p:txBody>
      </p:sp>
    </p:spTree>
    <p:extLst>
      <p:ext uri="{BB962C8B-B14F-4D97-AF65-F5344CB8AC3E}">
        <p14:creationId xmlns:p14="http://schemas.microsoft.com/office/powerpoint/2010/main" val="2996366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2161</TotalTime>
  <Words>773</Words>
  <Application>Microsoft Office PowerPoint</Application>
  <PresentationFormat>Ευρεία οθόνη</PresentationFormat>
  <Paragraphs>69</Paragraphs>
  <Slides>6</Slides>
  <Notes>5</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6</vt:i4>
      </vt:variant>
    </vt:vector>
  </HeadingPairs>
  <TitlesOfParts>
    <vt:vector size="12" baseType="lpstr">
      <vt:lpstr>Arial</vt:lpstr>
      <vt:lpstr>Arial Black</vt:lpstr>
      <vt:lpstr>Calibri</vt:lpstr>
      <vt:lpstr>Calibri Light</vt:lpstr>
      <vt:lpstr>Times New Roman</vt:lpstr>
      <vt:lpstr>Θέμα του Office</vt:lpstr>
      <vt:lpstr>Η ΤΟΥΡΤΑ ΓΕΝΕΘΛΙΩΝ</vt:lpstr>
      <vt:lpstr>Παρουσίαση του PowerPoint</vt:lpstr>
      <vt:lpstr>Παρουσίαση του PowerPoint</vt:lpstr>
      <vt:lpstr>Παρουσίαση του PowerPoint</vt:lpstr>
      <vt:lpstr>Παρουσίαση του PowerPoint</vt:lpstr>
      <vt:lpstr>ΕΥΧΑΡΙΣΤΩ!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Η ΤΟΥΡΤΑ ΓΕΝΕΘΛΙΩΝ</dc:title>
  <dc:creator>Loukas Xanthopoulos</dc:creator>
  <cp:lastModifiedBy>pc1</cp:lastModifiedBy>
  <cp:revision>24</cp:revision>
  <dcterms:created xsi:type="dcterms:W3CDTF">2024-12-29T12:15:07Z</dcterms:created>
  <dcterms:modified xsi:type="dcterms:W3CDTF">2025-01-26T20:19:18Z</dcterms:modified>
</cp:coreProperties>
</file>